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71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92" r:id="rId16"/>
    <p:sldId id="285" r:id="rId17"/>
    <p:sldId id="288" r:id="rId18"/>
    <p:sldId id="290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936" userDrawn="1">
          <p15:clr>
            <a:srgbClr val="A4A3A4"/>
          </p15:clr>
        </p15:guide>
        <p15:guide id="3" pos="4632" userDrawn="1">
          <p15:clr>
            <a:srgbClr val="A4A3A4"/>
          </p15:clr>
        </p15:guide>
        <p15:guide id="4" pos="4968" userDrawn="1">
          <p15:clr>
            <a:srgbClr val="A4A3A4"/>
          </p15:clr>
        </p15:guide>
        <p15:guide id="5" orient="horz" pos="456" userDrawn="1">
          <p15:clr>
            <a:srgbClr val="A4A3A4"/>
          </p15:clr>
        </p15:guide>
        <p15:guide id="6" pos="3840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1312FF"/>
    <a:srgbClr val="FFF300"/>
    <a:srgbClr val="EAB12F"/>
    <a:srgbClr val="FF4054"/>
    <a:srgbClr val="F001D1"/>
    <a:srgbClr val="A6A6A6"/>
    <a:srgbClr val="130047"/>
    <a:srgbClr val="029EA0"/>
    <a:srgbClr val="508C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8"/>
    <p:restoredTop sz="94515"/>
  </p:normalViewPr>
  <p:slideViewPr>
    <p:cSldViewPr snapToGrid="0">
      <p:cViewPr>
        <p:scale>
          <a:sx n="25" d="100"/>
          <a:sy n="25" d="100"/>
        </p:scale>
        <p:origin x="2990" y="1286"/>
      </p:cViewPr>
      <p:guideLst>
        <p:guide orient="horz" pos="3672"/>
        <p:guide pos="936"/>
        <p:guide pos="4632"/>
        <p:guide pos="4968"/>
        <p:guide orient="horz" pos="4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930AD-18B5-2249-98C1-AD74C47AEC9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34E4F-1118-644C-9EDA-5064D8202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5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70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0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34E4F-1118-644C-9EDA-5064D82029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5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9;p2">
            <a:extLst>
              <a:ext uri="{FF2B5EF4-FFF2-40B4-BE49-F238E27FC236}">
                <a16:creationId xmlns:a16="http://schemas.microsoft.com/office/drawing/2014/main" id="{ED1DB43E-180E-CE57-0FE6-9C01AAB5D086}"/>
              </a:ext>
            </a:extLst>
          </p:cNvPr>
          <p:cNvSpPr/>
          <p:nvPr userDrawn="1"/>
        </p:nvSpPr>
        <p:spPr>
          <a:xfrm>
            <a:off x="7525625" y="0"/>
            <a:ext cx="4666376" cy="6858000"/>
          </a:xfrm>
          <a:custGeom>
            <a:avLst/>
            <a:gdLst/>
            <a:ahLst/>
            <a:cxnLst/>
            <a:rect l="l" t="t" r="r" b="b"/>
            <a:pathLst>
              <a:path w="100950" h="205192" extrusionOk="0">
                <a:moveTo>
                  <a:pt x="0" y="205192"/>
                </a:moveTo>
                <a:lnTo>
                  <a:pt x="0" y="100743"/>
                </a:lnTo>
                <a:lnTo>
                  <a:pt x="18505" y="82238"/>
                </a:lnTo>
                <a:lnTo>
                  <a:pt x="18505" y="0"/>
                </a:lnTo>
                <a:lnTo>
                  <a:pt x="100949" y="0"/>
                </a:lnTo>
                <a:lnTo>
                  <a:pt x="100949" y="205192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10;p2">
            <a:extLst>
              <a:ext uri="{FF2B5EF4-FFF2-40B4-BE49-F238E27FC236}">
                <a16:creationId xmlns:a16="http://schemas.microsoft.com/office/drawing/2014/main" id="{C3F741A9-2843-A8AD-7F17-CB8743ADBE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622626" y="4615220"/>
            <a:ext cx="2810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8" name="Google Shape;11;p2">
            <a:extLst>
              <a:ext uri="{FF2B5EF4-FFF2-40B4-BE49-F238E27FC236}">
                <a16:creationId xmlns:a16="http://schemas.microsoft.com/office/drawing/2014/main" id="{AE2F23AD-2CC6-8FE2-6970-81575CE9137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96715" y="2584379"/>
            <a:ext cx="7236300" cy="20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6000"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379" name="Google Shape;12;p2">
            <a:extLst>
              <a:ext uri="{FF2B5EF4-FFF2-40B4-BE49-F238E27FC236}">
                <a16:creationId xmlns:a16="http://schemas.microsoft.com/office/drawing/2014/main" id="{5174A38C-93A0-F29A-CC59-CE03106AC917}"/>
              </a:ext>
            </a:extLst>
          </p:cNvPr>
          <p:cNvSpPr/>
          <p:nvPr userDrawn="1"/>
        </p:nvSpPr>
        <p:spPr>
          <a:xfrm>
            <a:off x="11700219" y="5193020"/>
            <a:ext cx="699174" cy="687390"/>
          </a:xfrm>
          <a:custGeom>
            <a:avLst/>
            <a:gdLst/>
            <a:ahLst/>
            <a:cxnLst/>
            <a:rect l="l" t="t" r="r" b="b"/>
            <a:pathLst>
              <a:path w="36397" h="46360" extrusionOk="0">
                <a:moveTo>
                  <a:pt x="36396" y="46359"/>
                </a:moveTo>
                <a:lnTo>
                  <a:pt x="0" y="46359"/>
                </a:lnTo>
                <a:lnTo>
                  <a:pt x="0" y="1"/>
                </a:lnTo>
                <a:lnTo>
                  <a:pt x="36396" y="1"/>
                </a:lnTo>
                <a:close/>
                <a:moveTo>
                  <a:pt x="3700" y="42660"/>
                </a:moveTo>
                <a:lnTo>
                  <a:pt x="32690" y="42660"/>
                </a:lnTo>
                <a:lnTo>
                  <a:pt x="32690" y="3700"/>
                </a:lnTo>
                <a:lnTo>
                  <a:pt x="3700" y="37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13;p2">
            <a:extLst>
              <a:ext uri="{FF2B5EF4-FFF2-40B4-BE49-F238E27FC236}">
                <a16:creationId xmlns:a16="http://schemas.microsoft.com/office/drawing/2014/main" id="{D9D3535E-6493-640E-880B-B5925C8679B9}"/>
              </a:ext>
            </a:extLst>
          </p:cNvPr>
          <p:cNvSpPr/>
          <p:nvPr userDrawn="1"/>
        </p:nvSpPr>
        <p:spPr>
          <a:xfrm>
            <a:off x="11196034" y="365060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16;p2">
            <a:extLst>
              <a:ext uri="{FF2B5EF4-FFF2-40B4-BE49-F238E27FC236}">
                <a16:creationId xmlns:a16="http://schemas.microsoft.com/office/drawing/2014/main" id="{9E144F83-A3EF-6EA7-8791-8F0FF435D824}"/>
              </a:ext>
            </a:extLst>
          </p:cNvPr>
          <p:cNvGrpSpPr/>
          <p:nvPr userDrawn="1"/>
        </p:nvGrpSpPr>
        <p:grpSpPr>
          <a:xfrm>
            <a:off x="7165634" y="-233978"/>
            <a:ext cx="1862192" cy="1768655"/>
            <a:chOff x="1131625" y="2739900"/>
            <a:chExt cx="1092650" cy="1023075"/>
          </a:xfrm>
        </p:grpSpPr>
        <p:sp>
          <p:nvSpPr>
            <p:cNvPr id="384" name="Google Shape;17;p2">
              <a:extLst>
                <a:ext uri="{FF2B5EF4-FFF2-40B4-BE49-F238E27FC236}">
                  <a16:creationId xmlns:a16="http://schemas.microsoft.com/office/drawing/2014/main" id="{A8A8AF97-B565-D0F9-52B3-70A4A5A73DAE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8;p2">
              <a:extLst>
                <a:ext uri="{FF2B5EF4-FFF2-40B4-BE49-F238E27FC236}">
                  <a16:creationId xmlns:a16="http://schemas.microsoft.com/office/drawing/2014/main" id="{BF131BE6-0CD7-59BD-780C-7EA69638BE5F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9;p2">
              <a:extLst>
                <a:ext uri="{FF2B5EF4-FFF2-40B4-BE49-F238E27FC236}">
                  <a16:creationId xmlns:a16="http://schemas.microsoft.com/office/drawing/2014/main" id="{46455472-FAB4-6EF3-5CF5-88B0BE4E0F3D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;p2">
              <a:extLst>
                <a:ext uri="{FF2B5EF4-FFF2-40B4-BE49-F238E27FC236}">
                  <a16:creationId xmlns:a16="http://schemas.microsoft.com/office/drawing/2014/main" id="{F3287D92-BCD4-A8E1-5284-A3328043E84B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1;p2">
              <a:extLst>
                <a:ext uri="{FF2B5EF4-FFF2-40B4-BE49-F238E27FC236}">
                  <a16:creationId xmlns:a16="http://schemas.microsoft.com/office/drawing/2014/main" id="{57759EE9-02C2-BF51-A686-C3FB5EC3A2EE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2;p2">
              <a:extLst>
                <a:ext uri="{FF2B5EF4-FFF2-40B4-BE49-F238E27FC236}">
                  <a16:creationId xmlns:a16="http://schemas.microsoft.com/office/drawing/2014/main" id="{153AA768-8BED-9686-79C2-EB3A27442D29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3;p2">
              <a:extLst>
                <a:ext uri="{FF2B5EF4-FFF2-40B4-BE49-F238E27FC236}">
                  <a16:creationId xmlns:a16="http://schemas.microsoft.com/office/drawing/2014/main" id="{FA4E76D3-05E3-D343-D3FE-D75275A07C61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4;p2">
              <a:extLst>
                <a:ext uri="{FF2B5EF4-FFF2-40B4-BE49-F238E27FC236}">
                  <a16:creationId xmlns:a16="http://schemas.microsoft.com/office/drawing/2014/main" id="{122D7283-985F-52B6-932B-A8B2E59BD346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5;p2">
              <a:extLst>
                <a:ext uri="{FF2B5EF4-FFF2-40B4-BE49-F238E27FC236}">
                  <a16:creationId xmlns:a16="http://schemas.microsoft.com/office/drawing/2014/main" id="{48D691CA-7765-0630-6781-349CB6B83661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;p2">
              <a:extLst>
                <a:ext uri="{FF2B5EF4-FFF2-40B4-BE49-F238E27FC236}">
                  <a16:creationId xmlns:a16="http://schemas.microsoft.com/office/drawing/2014/main" id="{71CDFCF4-D203-CD3D-FE0C-31380D384851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7;p2">
              <a:extLst>
                <a:ext uri="{FF2B5EF4-FFF2-40B4-BE49-F238E27FC236}">
                  <a16:creationId xmlns:a16="http://schemas.microsoft.com/office/drawing/2014/main" id="{78849DF5-1F23-3C21-9115-9A16E8A2A52F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8;p2">
              <a:extLst>
                <a:ext uri="{FF2B5EF4-FFF2-40B4-BE49-F238E27FC236}">
                  <a16:creationId xmlns:a16="http://schemas.microsoft.com/office/drawing/2014/main" id="{14655C81-5310-6847-8DA7-349B6A647BEC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9;p2">
              <a:extLst>
                <a:ext uri="{FF2B5EF4-FFF2-40B4-BE49-F238E27FC236}">
                  <a16:creationId xmlns:a16="http://schemas.microsoft.com/office/drawing/2014/main" id="{C8B5D966-C26D-4BEF-1A2A-6739FEAA421E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0;p2">
              <a:extLst>
                <a:ext uri="{FF2B5EF4-FFF2-40B4-BE49-F238E27FC236}">
                  <a16:creationId xmlns:a16="http://schemas.microsoft.com/office/drawing/2014/main" id="{CD57AC1F-8594-A77D-AB12-958880BB11D3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1;p2">
              <a:extLst>
                <a:ext uri="{FF2B5EF4-FFF2-40B4-BE49-F238E27FC236}">
                  <a16:creationId xmlns:a16="http://schemas.microsoft.com/office/drawing/2014/main" id="{F9ADB4A8-3A79-D387-3252-9385701E6CC0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2;p2">
              <a:extLst>
                <a:ext uri="{FF2B5EF4-FFF2-40B4-BE49-F238E27FC236}">
                  <a16:creationId xmlns:a16="http://schemas.microsoft.com/office/drawing/2014/main" id="{8A62FDFE-2408-D70B-7883-4906C7898CBF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3;p2">
              <a:extLst>
                <a:ext uri="{FF2B5EF4-FFF2-40B4-BE49-F238E27FC236}">
                  <a16:creationId xmlns:a16="http://schemas.microsoft.com/office/drawing/2014/main" id="{61D4878B-2CDF-F920-01AD-3518966E201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4;p2">
              <a:extLst>
                <a:ext uri="{FF2B5EF4-FFF2-40B4-BE49-F238E27FC236}">
                  <a16:creationId xmlns:a16="http://schemas.microsoft.com/office/drawing/2014/main" id="{5DFD84BD-FD77-01FE-C8BA-B5937DFBF283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5;p2">
              <a:extLst>
                <a:ext uri="{FF2B5EF4-FFF2-40B4-BE49-F238E27FC236}">
                  <a16:creationId xmlns:a16="http://schemas.microsoft.com/office/drawing/2014/main" id="{D6E7261E-04BD-98E2-3751-0215368E0971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;p2">
              <a:extLst>
                <a:ext uri="{FF2B5EF4-FFF2-40B4-BE49-F238E27FC236}">
                  <a16:creationId xmlns:a16="http://schemas.microsoft.com/office/drawing/2014/main" id="{B0ED8A1B-E044-5734-15B2-3E6EAF2703CC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7;p2">
              <a:extLst>
                <a:ext uri="{FF2B5EF4-FFF2-40B4-BE49-F238E27FC236}">
                  <a16:creationId xmlns:a16="http://schemas.microsoft.com/office/drawing/2014/main" id="{AAA34D0F-E61B-42EF-D772-908B20E7A34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8;p2">
              <a:extLst>
                <a:ext uri="{FF2B5EF4-FFF2-40B4-BE49-F238E27FC236}">
                  <a16:creationId xmlns:a16="http://schemas.microsoft.com/office/drawing/2014/main" id="{74E17E25-9C77-92ED-6648-E68D91A96A29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9;p2">
              <a:extLst>
                <a:ext uri="{FF2B5EF4-FFF2-40B4-BE49-F238E27FC236}">
                  <a16:creationId xmlns:a16="http://schemas.microsoft.com/office/drawing/2014/main" id="{BE697931-BF30-34A2-7A6F-B8529B84001E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;p2">
              <a:extLst>
                <a:ext uri="{FF2B5EF4-FFF2-40B4-BE49-F238E27FC236}">
                  <a16:creationId xmlns:a16="http://schemas.microsoft.com/office/drawing/2014/main" id="{677DFCAD-0CCF-F61A-6D17-C6CEAFF7483A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;p2">
              <a:extLst>
                <a:ext uri="{FF2B5EF4-FFF2-40B4-BE49-F238E27FC236}">
                  <a16:creationId xmlns:a16="http://schemas.microsoft.com/office/drawing/2014/main" id="{56AD5D75-DD32-DCB4-CBA4-06E7C2C24408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2;p2">
              <a:extLst>
                <a:ext uri="{FF2B5EF4-FFF2-40B4-BE49-F238E27FC236}">
                  <a16:creationId xmlns:a16="http://schemas.microsoft.com/office/drawing/2014/main" id="{32098A75-9B8A-BCDB-A222-D1BB6C5E3FBA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3;p2">
              <a:extLst>
                <a:ext uri="{FF2B5EF4-FFF2-40B4-BE49-F238E27FC236}">
                  <a16:creationId xmlns:a16="http://schemas.microsoft.com/office/drawing/2014/main" id="{0E75CE82-95B9-3D3C-4E00-922E521AB945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4;p2">
              <a:extLst>
                <a:ext uri="{FF2B5EF4-FFF2-40B4-BE49-F238E27FC236}">
                  <a16:creationId xmlns:a16="http://schemas.microsoft.com/office/drawing/2014/main" id="{8D2E6A75-3DA3-B6F8-0B9A-F479BD760E96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;p2">
              <a:extLst>
                <a:ext uri="{FF2B5EF4-FFF2-40B4-BE49-F238E27FC236}">
                  <a16:creationId xmlns:a16="http://schemas.microsoft.com/office/drawing/2014/main" id="{D50AFEA7-9AAA-A012-3D78-F1B9513182BE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6;p2">
              <a:extLst>
                <a:ext uri="{FF2B5EF4-FFF2-40B4-BE49-F238E27FC236}">
                  <a16:creationId xmlns:a16="http://schemas.microsoft.com/office/drawing/2014/main" id="{27BA39A8-6898-A3AC-10A2-147533F7BADD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7;p2">
              <a:extLst>
                <a:ext uri="{FF2B5EF4-FFF2-40B4-BE49-F238E27FC236}">
                  <a16:creationId xmlns:a16="http://schemas.microsoft.com/office/drawing/2014/main" id="{99635EFC-0F6D-2983-0EC9-2F3E12E09E26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8;p2">
              <a:extLst>
                <a:ext uri="{FF2B5EF4-FFF2-40B4-BE49-F238E27FC236}">
                  <a16:creationId xmlns:a16="http://schemas.microsoft.com/office/drawing/2014/main" id="{5304D0BA-D580-769B-9E97-CCC91784C43D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9;p2">
              <a:extLst>
                <a:ext uri="{FF2B5EF4-FFF2-40B4-BE49-F238E27FC236}">
                  <a16:creationId xmlns:a16="http://schemas.microsoft.com/office/drawing/2014/main" id="{29E5EFA3-EFA6-436B-5A07-BDDFE67B5CD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0;p2">
              <a:extLst>
                <a:ext uri="{FF2B5EF4-FFF2-40B4-BE49-F238E27FC236}">
                  <a16:creationId xmlns:a16="http://schemas.microsoft.com/office/drawing/2014/main" id="{248C64AB-813F-69A3-2A46-1B07CD3C0A44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1;p2">
              <a:extLst>
                <a:ext uri="{FF2B5EF4-FFF2-40B4-BE49-F238E27FC236}">
                  <a16:creationId xmlns:a16="http://schemas.microsoft.com/office/drawing/2014/main" id="{C8B42507-BB83-6F99-64ED-371BF9358D84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2;p2">
              <a:extLst>
                <a:ext uri="{FF2B5EF4-FFF2-40B4-BE49-F238E27FC236}">
                  <a16:creationId xmlns:a16="http://schemas.microsoft.com/office/drawing/2014/main" id="{6033B33A-0FF3-2BFE-E86D-64FF51A07398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3;p2">
              <a:extLst>
                <a:ext uri="{FF2B5EF4-FFF2-40B4-BE49-F238E27FC236}">
                  <a16:creationId xmlns:a16="http://schemas.microsoft.com/office/drawing/2014/main" id="{F9DF610A-C43D-FA39-E51C-934DE71F7869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4;p2">
              <a:extLst>
                <a:ext uri="{FF2B5EF4-FFF2-40B4-BE49-F238E27FC236}">
                  <a16:creationId xmlns:a16="http://schemas.microsoft.com/office/drawing/2014/main" id="{71C96F90-1453-C607-5127-580D26EB94E0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5;p2">
              <a:extLst>
                <a:ext uri="{FF2B5EF4-FFF2-40B4-BE49-F238E27FC236}">
                  <a16:creationId xmlns:a16="http://schemas.microsoft.com/office/drawing/2014/main" id="{B9591D48-B822-6ED5-CBE7-9A38502B39E2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6;p2">
              <a:extLst>
                <a:ext uri="{FF2B5EF4-FFF2-40B4-BE49-F238E27FC236}">
                  <a16:creationId xmlns:a16="http://schemas.microsoft.com/office/drawing/2014/main" id="{0164C3B8-CBF7-3E3F-3140-44CC7AA73FF4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7;p2">
              <a:extLst>
                <a:ext uri="{FF2B5EF4-FFF2-40B4-BE49-F238E27FC236}">
                  <a16:creationId xmlns:a16="http://schemas.microsoft.com/office/drawing/2014/main" id="{5B80A6C3-2820-31E5-8D6A-E7ACC8250C3E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8;p2">
              <a:extLst>
                <a:ext uri="{FF2B5EF4-FFF2-40B4-BE49-F238E27FC236}">
                  <a16:creationId xmlns:a16="http://schemas.microsoft.com/office/drawing/2014/main" id="{3F133FB8-F417-CB23-1D19-AD76F2FD6F22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9;p2">
              <a:extLst>
                <a:ext uri="{FF2B5EF4-FFF2-40B4-BE49-F238E27FC236}">
                  <a16:creationId xmlns:a16="http://schemas.microsoft.com/office/drawing/2014/main" id="{01C034F4-9414-8343-13E7-05B005CB2D6F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60;p2">
              <a:extLst>
                <a:ext uri="{FF2B5EF4-FFF2-40B4-BE49-F238E27FC236}">
                  <a16:creationId xmlns:a16="http://schemas.microsoft.com/office/drawing/2014/main" id="{CC36AD3A-0A7B-E0E8-535B-621DE881CB05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61;p2">
              <a:extLst>
                <a:ext uri="{FF2B5EF4-FFF2-40B4-BE49-F238E27FC236}">
                  <a16:creationId xmlns:a16="http://schemas.microsoft.com/office/drawing/2014/main" id="{83D0E05E-B0A5-E801-1031-DBA15AF27602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62;p2">
              <a:extLst>
                <a:ext uri="{FF2B5EF4-FFF2-40B4-BE49-F238E27FC236}">
                  <a16:creationId xmlns:a16="http://schemas.microsoft.com/office/drawing/2014/main" id="{4BCE60E6-E2DE-CD1C-D328-1975DB0B18E2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63;p2">
              <a:extLst>
                <a:ext uri="{FF2B5EF4-FFF2-40B4-BE49-F238E27FC236}">
                  <a16:creationId xmlns:a16="http://schemas.microsoft.com/office/drawing/2014/main" id="{E44ED859-8ED0-DE76-F1DF-0B6F5A485128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64;p2">
              <a:extLst>
                <a:ext uri="{FF2B5EF4-FFF2-40B4-BE49-F238E27FC236}">
                  <a16:creationId xmlns:a16="http://schemas.microsoft.com/office/drawing/2014/main" id="{6D588F38-0930-0637-01DF-64334DE790B8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65;p2">
              <a:extLst>
                <a:ext uri="{FF2B5EF4-FFF2-40B4-BE49-F238E27FC236}">
                  <a16:creationId xmlns:a16="http://schemas.microsoft.com/office/drawing/2014/main" id="{4C3B55AB-D324-E1D1-5CAD-6443EDAFB309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66;p2">
              <a:extLst>
                <a:ext uri="{FF2B5EF4-FFF2-40B4-BE49-F238E27FC236}">
                  <a16:creationId xmlns:a16="http://schemas.microsoft.com/office/drawing/2014/main" id="{0FCCD53D-17F3-1E15-FD54-F1C8F622A9A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67;p2">
              <a:extLst>
                <a:ext uri="{FF2B5EF4-FFF2-40B4-BE49-F238E27FC236}">
                  <a16:creationId xmlns:a16="http://schemas.microsoft.com/office/drawing/2014/main" id="{9171F686-3E1F-8E21-A9BF-1382C8B90401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68;p2">
              <a:extLst>
                <a:ext uri="{FF2B5EF4-FFF2-40B4-BE49-F238E27FC236}">
                  <a16:creationId xmlns:a16="http://schemas.microsoft.com/office/drawing/2014/main" id="{F59B1571-0230-2893-2D15-DB21381A1390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69;p2">
              <a:extLst>
                <a:ext uri="{FF2B5EF4-FFF2-40B4-BE49-F238E27FC236}">
                  <a16:creationId xmlns:a16="http://schemas.microsoft.com/office/drawing/2014/main" id="{FFB4361B-00C9-5024-FCEC-EF0C3554F05C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70;p2">
              <a:extLst>
                <a:ext uri="{FF2B5EF4-FFF2-40B4-BE49-F238E27FC236}">
                  <a16:creationId xmlns:a16="http://schemas.microsoft.com/office/drawing/2014/main" id="{B06DFEA4-E42B-24E8-211A-B1423D250448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71;p2">
              <a:extLst>
                <a:ext uri="{FF2B5EF4-FFF2-40B4-BE49-F238E27FC236}">
                  <a16:creationId xmlns:a16="http://schemas.microsoft.com/office/drawing/2014/main" id="{27920044-F9C5-7F1D-DD82-8BEE9124509E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72;p2">
              <a:extLst>
                <a:ext uri="{FF2B5EF4-FFF2-40B4-BE49-F238E27FC236}">
                  <a16:creationId xmlns:a16="http://schemas.microsoft.com/office/drawing/2014/main" id="{BAAFC65F-964A-5FB5-D043-5C9996FB378C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73;p2">
              <a:extLst>
                <a:ext uri="{FF2B5EF4-FFF2-40B4-BE49-F238E27FC236}">
                  <a16:creationId xmlns:a16="http://schemas.microsoft.com/office/drawing/2014/main" id="{A2B4C36E-0658-9238-A692-5F0734674815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74;p2">
              <a:extLst>
                <a:ext uri="{FF2B5EF4-FFF2-40B4-BE49-F238E27FC236}">
                  <a16:creationId xmlns:a16="http://schemas.microsoft.com/office/drawing/2014/main" id="{3CA1A1F8-64A1-8507-E4AA-F86E4C4D3F82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75;p2">
              <a:extLst>
                <a:ext uri="{FF2B5EF4-FFF2-40B4-BE49-F238E27FC236}">
                  <a16:creationId xmlns:a16="http://schemas.microsoft.com/office/drawing/2014/main" id="{CEA4D2A8-6060-6B5A-79D9-94507E8F26C4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76;p2">
              <a:extLst>
                <a:ext uri="{FF2B5EF4-FFF2-40B4-BE49-F238E27FC236}">
                  <a16:creationId xmlns:a16="http://schemas.microsoft.com/office/drawing/2014/main" id="{C1C0ED18-039F-40DE-9B06-F4C6DEC60A96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77;p2">
              <a:extLst>
                <a:ext uri="{FF2B5EF4-FFF2-40B4-BE49-F238E27FC236}">
                  <a16:creationId xmlns:a16="http://schemas.microsoft.com/office/drawing/2014/main" id="{A36C281F-C9F6-95AB-59E4-12D89A96E5F8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78;p2">
              <a:extLst>
                <a:ext uri="{FF2B5EF4-FFF2-40B4-BE49-F238E27FC236}">
                  <a16:creationId xmlns:a16="http://schemas.microsoft.com/office/drawing/2014/main" id="{987CC72D-55D5-E7F9-2F2B-3274459C5F9A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79;p2">
              <a:extLst>
                <a:ext uri="{FF2B5EF4-FFF2-40B4-BE49-F238E27FC236}">
                  <a16:creationId xmlns:a16="http://schemas.microsoft.com/office/drawing/2014/main" id="{6BC780D3-715D-CCA6-E692-09C11B764664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0;p2">
              <a:extLst>
                <a:ext uri="{FF2B5EF4-FFF2-40B4-BE49-F238E27FC236}">
                  <a16:creationId xmlns:a16="http://schemas.microsoft.com/office/drawing/2014/main" id="{CD9E695A-6525-B7AD-7B3A-EFFF27956424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1;p2">
              <a:extLst>
                <a:ext uri="{FF2B5EF4-FFF2-40B4-BE49-F238E27FC236}">
                  <a16:creationId xmlns:a16="http://schemas.microsoft.com/office/drawing/2014/main" id="{D8804BCB-CA7E-3190-B5BD-0FE66E14E868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2;p2">
              <a:extLst>
                <a:ext uri="{FF2B5EF4-FFF2-40B4-BE49-F238E27FC236}">
                  <a16:creationId xmlns:a16="http://schemas.microsoft.com/office/drawing/2014/main" id="{73703F90-5467-EACD-1F28-A9B69C74D32B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3;p2">
              <a:extLst>
                <a:ext uri="{FF2B5EF4-FFF2-40B4-BE49-F238E27FC236}">
                  <a16:creationId xmlns:a16="http://schemas.microsoft.com/office/drawing/2014/main" id="{D493216D-3A29-80B6-6E8B-163551A4AD72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4;p2">
              <a:extLst>
                <a:ext uri="{FF2B5EF4-FFF2-40B4-BE49-F238E27FC236}">
                  <a16:creationId xmlns:a16="http://schemas.microsoft.com/office/drawing/2014/main" id="{EE7444E0-71EB-A51E-5940-1D3FB98AB434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;p2">
              <a:extLst>
                <a:ext uri="{FF2B5EF4-FFF2-40B4-BE49-F238E27FC236}">
                  <a16:creationId xmlns:a16="http://schemas.microsoft.com/office/drawing/2014/main" id="{49F504B1-0428-D9CA-B0E4-C07705DCD70A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6;p2">
              <a:extLst>
                <a:ext uri="{FF2B5EF4-FFF2-40B4-BE49-F238E27FC236}">
                  <a16:creationId xmlns:a16="http://schemas.microsoft.com/office/drawing/2014/main" id="{3A8662C9-729C-417A-9706-70BD4D131E19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7;p2">
              <a:extLst>
                <a:ext uri="{FF2B5EF4-FFF2-40B4-BE49-F238E27FC236}">
                  <a16:creationId xmlns:a16="http://schemas.microsoft.com/office/drawing/2014/main" id="{78DD3210-E402-1A75-7904-D5EEA0F5A2D3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8;p2">
              <a:extLst>
                <a:ext uri="{FF2B5EF4-FFF2-40B4-BE49-F238E27FC236}">
                  <a16:creationId xmlns:a16="http://schemas.microsoft.com/office/drawing/2014/main" id="{29A1DD6E-4B75-364B-65D5-73D44BCBFF2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9;p2">
              <a:extLst>
                <a:ext uri="{FF2B5EF4-FFF2-40B4-BE49-F238E27FC236}">
                  <a16:creationId xmlns:a16="http://schemas.microsoft.com/office/drawing/2014/main" id="{EFF23ECF-8689-1AC9-DE6A-A8A3469488C5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90;p2">
              <a:extLst>
                <a:ext uri="{FF2B5EF4-FFF2-40B4-BE49-F238E27FC236}">
                  <a16:creationId xmlns:a16="http://schemas.microsoft.com/office/drawing/2014/main" id="{301413E3-5C9F-E199-8766-740C26E502BC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91;p2">
              <a:extLst>
                <a:ext uri="{FF2B5EF4-FFF2-40B4-BE49-F238E27FC236}">
                  <a16:creationId xmlns:a16="http://schemas.microsoft.com/office/drawing/2014/main" id="{AC6EB2F2-DD46-AB55-6773-F623082F3D05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92;p2">
              <a:extLst>
                <a:ext uri="{FF2B5EF4-FFF2-40B4-BE49-F238E27FC236}">
                  <a16:creationId xmlns:a16="http://schemas.microsoft.com/office/drawing/2014/main" id="{35071E30-DB77-CE26-F28D-7E20D293DF8D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93;p2">
              <a:extLst>
                <a:ext uri="{FF2B5EF4-FFF2-40B4-BE49-F238E27FC236}">
                  <a16:creationId xmlns:a16="http://schemas.microsoft.com/office/drawing/2014/main" id="{C0351906-4F9C-662B-7B37-099EACBEE2AF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94;p2">
              <a:extLst>
                <a:ext uri="{FF2B5EF4-FFF2-40B4-BE49-F238E27FC236}">
                  <a16:creationId xmlns:a16="http://schemas.microsoft.com/office/drawing/2014/main" id="{FFC115F5-0C2C-20C8-6A6F-81C7C8C8E762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95;p2">
              <a:extLst>
                <a:ext uri="{FF2B5EF4-FFF2-40B4-BE49-F238E27FC236}">
                  <a16:creationId xmlns:a16="http://schemas.microsoft.com/office/drawing/2014/main" id="{FB9B912F-15FE-687D-11D7-73B459124064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96;p2">
              <a:extLst>
                <a:ext uri="{FF2B5EF4-FFF2-40B4-BE49-F238E27FC236}">
                  <a16:creationId xmlns:a16="http://schemas.microsoft.com/office/drawing/2014/main" id="{30CA82BC-A648-2631-E3E1-F29E55501CC8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97;p2">
              <a:extLst>
                <a:ext uri="{FF2B5EF4-FFF2-40B4-BE49-F238E27FC236}">
                  <a16:creationId xmlns:a16="http://schemas.microsoft.com/office/drawing/2014/main" id="{693E7705-7E62-55FA-BE3D-E2E4DB03D8F4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98;p2">
              <a:extLst>
                <a:ext uri="{FF2B5EF4-FFF2-40B4-BE49-F238E27FC236}">
                  <a16:creationId xmlns:a16="http://schemas.microsoft.com/office/drawing/2014/main" id="{EDC98216-127C-408A-196E-219B303C30D8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99;p2">
              <a:extLst>
                <a:ext uri="{FF2B5EF4-FFF2-40B4-BE49-F238E27FC236}">
                  <a16:creationId xmlns:a16="http://schemas.microsoft.com/office/drawing/2014/main" id="{E94D60A6-5CCE-07F9-4403-277DD11BFB24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100;p2">
              <a:extLst>
                <a:ext uri="{FF2B5EF4-FFF2-40B4-BE49-F238E27FC236}">
                  <a16:creationId xmlns:a16="http://schemas.microsoft.com/office/drawing/2014/main" id="{ABF07B11-1AC2-87AD-3D2E-A2E2663A76A7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1;p2">
              <a:extLst>
                <a:ext uri="{FF2B5EF4-FFF2-40B4-BE49-F238E27FC236}">
                  <a16:creationId xmlns:a16="http://schemas.microsoft.com/office/drawing/2014/main" id="{21815FDC-ECC5-594C-2592-29CEBF805C19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102;p2">
              <a:extLst>
                <a:ext uri="{FF2B5EF4-FFF2-40B4-BE49-F238E27FC236}">
                  <a16:creationId xmlns:a16="http://schemas.microsoft.com/office/drawing/2014/main" id="{ED3AAA7D-C87C-FE19-CA16-E65579AF933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103;p2">
              <a:extLst>
                <a:ext uri="{FF2B5EF4-FFF2-40B4-BE49-F238E27FC236}">
                  <a16:creationId xmlns:a16="http://schemas.microsoft.com/office/drawing/2014/main" id="{DA254910-2733-263E-6322-6768F274E971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104;p2">
              <a:extLst>
                <a:ext uri="{FF2B5EF4-FFF2-40B4-BE49-F238E27FC236}">
                  <a16:creationId xmlns:a16="http://schemas.microsoft.com/office/drawing/2014/main" id="{9E94236D-DCAE-2441-468E-568F766B79F4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105;p2">
              <a:extLst>
                <a:ext uri="{FF2B5EF4-FFF2-40B4-BE49-F238E27FC236}">
                  <a16:creationId xmlns:a16="http://schemas.microsoft.com/office/drawing/2014/main" id="{C613B9A5-1225-C7C7-6D55-B25B8B481C3C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106;p2">
              <a:extLst>
                <a:ext uri="{FF2B5EF4-FFF2-40B4-BE49-F238E27FC236}">
                  <a16:creationId xmlns:a16="http://schemas.microsoft.com/office/drawing/2014/main" id="{12DEA79D-6E8E-5C9A-A275-10C66A8A6CA8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107;p2">
              <a:extLst>
                <a:ext uri="{FF2B5EF4-FFF2-40B4-BE49-F238E27FC236}">
                  <a16:creationId xmlns:a16="http://schemas.microsoft.com/office/drawing/2014/main" id="{0868C683-403A-1F17-2D30-76FC4B039E13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108;p2">
              <a:extLst>
                <a:ext uri="{FF2B5EF4-FFF2-40B4-BE49-F238E27FC236}">
                  <a16:creationId xmlns:a16="http://schemas.microsoft.com/office/drawing/2014/main" id="{7387148B-9BB0-9E22-E706-02817DADEE9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109;p2">
              <a:extLst>
                <a:ext uri="{FF2B5EF4-FFF2-40B4-BE49-F238E27FC236}">
                  <a16:creationId xmlns:a16="http://schemas.microsoft.com/office/drawing/2014/main" id="{4522C720-B887-7440-1E62-B084CBBA4878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110;p2">
              <a:extLst>
                <a:ext uri="{FF2B5EF4-FFF2-40B4-BE49-F238E27FC236}">
                  <a16:creationId xmlns:a16="http://schemas.microsoft.com/office/drawing/2014/main" id="{D9D968AD-822A-F4BF-74E2-104182DCC20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111;p2">
              <a:extLst>
                <a:ext uri="{FF2B5EF4-FFF2-40B4-BE49-F238E27FC236}">
                  <a16:creationId xmlns:a16="http://schemas.microsoft.com/office/drawing/2014/main" id="{DB50D3FB-74A1-F646-F7FC-DCDE921BF72E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112;p2">
              <a:extLst>
                <a:ext uri="{FF2B5EF4-FFF2-40B4-BE49-F238E27FC236}">
                  <a16:creationId xmlns:a16="http://schemas.microsoft.com/office/drawing/2014/main" id="{E4591859-125C-D699-7EA4-7C78528C7DA9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113;p2">
              <a:extLst>
                <a:ext uri="{FF2B5EF4-FFF2-40B4-BE49-F238E27FC236}">
                  <a16:creationId xmlns:a16="http://schemas.microsoft.com/office/drawing/2014/main" id="{733B0C39-46D7-4F37-EB71-98D8EB5DD19B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114;p2">
              <a:extLst>
                <a:ext uri="{FF2B5EF4-FFF2-40B4-BE49-F238E27FC236}">
                  <a16:creationId xmlns:a16="http://schemas.microsoft.com/office/drawing/2014/main" id="{89C9218E-9521-B711-DAB3-315CC52D7549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115;p2">
              <a:extLst>
                <a:ext uri="{FF2B5EF4-FFF2-40B4-BE49-F238E27FC236}">
                  <a16:creationId xmlns:a16="http://schemas.microsoft.com/office/drawing/2014/main" id="{98D3FBCE-2399-F03B-829C-4085643ECDDC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116;p2">
              <a:extLst>
                <a:ext uri="{FF2B5EF4-FFF2-40B4-BE49-F238E27FC236}">
                  <a16:creationId xmlns:a16="http://schemas.microsoft.com/office/drawing/2014/main" id="{007CAE92-611C-E233-A4F7-43CC4B998D4B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117;p2">
              <a:extLst>
                <a:ext uri="{FF2B5EF4-FFF2-40B4-BE49-F238E27FC236}">
                  <a16:creationId xmlns:a16="http://schemas.microsoft.com/office/drawing/2014/main" id="{4DC29BF3-2615-DDAD-3F24-460BED68498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118;p2">
              <a:extLst>
                <a:ext uri="{FF2B5EF4-FFF2-40B4-BE49-F238E27FC236}">
                  <a16:creationId xmlns:a16="http://schemas.microsoft.com/office/drawing/2014/main" id="{0F939630-CAB9-A661-CCDC-328148E63DD5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119;p2">
              <a:extLst>
                <a:ext uri="{FF2B5EF4-FFF2-40B4-BE49-F238E27FC236}">
                  <a16:creationId xmlns:a16="http://schemas.microsoft.com/office/drawing/2014/main" id="{AF9A7A03-5BE3-8ECC-A501-4920C36F9E1C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120;p2">
              <a:extLst>
                <a:ext uri="{FF2B5EF4-FFF2-40B4-BE49-F238E27FC236}">
                  <a16:creationId xmlns:a16="http://schemas.microsoft.com/office/drawing/2014/main" id="{FF75B5E9-42EE-D126-EEC5-C3ACA86F2723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121;p2">
              <a:extLst>
                <a:ext uri="{FF2B5EF4-FFF2-40B4-BE49-F238E27FC236}">
                  <a16:creationId xmlns:a16="http://schemas.microsoft.com/office/drawing/2014/main" id="{D460594D-55CB-953E-8721-4C354F7128A4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122;p2">
              <a:extLst>
                <a:ext uri="{FF2B5EF4-FFF2-40B4-BE49-F238E27FC236}">
                  <a16:creationId xmlns:a16="http://schemas.microsoft.com/office/drawing/2014/main" id="{6FED2E16-ACF0-4DAB-7FBF-BB0639A8E9F7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123;p2">
              <a:extLst>
                <a:ext uri="{FF2B5EF4-FFF2-40B4-BE49-F238E27FC236}">
                  <a16:creationId xmlns:a16="http://schemas.microsoft.com/office/drawing/2014/main" id="{BDEC6EC4-3AAB-9ADE-E84F-0F824E50945D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124;p2">
              <a:extLst>
                <a:ext uri="{FF2B5EF4-FFF2-40B4-BE49-F238E27FC236}">
                  <a16:creationId xmlns:a16="http://schemas.microsoft.com/office/drawing/2014/main" id="{1D6A8C21-3638-5EB4-654D-1F7E8F48A33A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125;p2">
              <a:extLst>
                <a:ext uri="{FF2B5EF4-FFF2-40B4-BE49-F238E27FC236}">
                  <a16:creationId xmlns:a16="http://schemas.microsoft.com/office/drawing/2014/main" id="{263B904E-1F45-F8B7-B424-7DC54A96A894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126;p2">
              <a:extLst>
                <a:ext uri="{FF2B5EF4-FFF2-40B4-BE49-F238E27FC236}">
                  <a16:creationId xmlns:a16="http://schemas.microsoft.com/office/drawing/2014/main" id="{E61AD483-CC53-E056-2E9E-20D7D32E9D6B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127;p2">
              <a:extLst>
                <a:ext uri="{FF2B5EF4-FFF2-40B4-BE49-F238E27FC236}">
                  <a16:creationId xmlns:a16="http://schemas.microsoft.com/office/drawing/2014/main" id="{7CD5B7BE-87F5-08CC-5E16-74CFF9FE098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128;p2">
              <a:extLst>
                <a:ext uri="{FF2B5EF4-FFF2-40B4-BE49-F238E27FC236}">
                  <a16:creationId xmlns:a16="http://schemas.microsoft.com/office/drawing/2014/main" id="{52F63A5A-EC41-1A24-ACA6-C1A892288F7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129;p2">
              <a:extLst>
                <a:ext uri="{FF2B5EF4-FFF2-40B4-BE49-F238E27FC236}">
                  <a16:creationId xmlns:a16="http://schemas.microsoft.com/office/drawing/2014/main" id="{8A457CCD-358B-AF47-C96C-06E1FE9711D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130;p2">
              <a:extLst>
                <a:ext uri="{FF2B5EF4-FFF2-40B4-BE49-F238E27FC236}">
                  <a16:creationId xmlns:a16="http://schemas.microsoft.com/office/drawing/2014/main" id="{86C048D3-162F-5A5B-C559-9E1665D077FF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131;p2">
              <a:extLst>
                <a:ext uri="{FF2B5EF4-FFF2-40B4-BE49-F238E27FC236}">
                  <a16:creationId xmlns:a16="http://schemas.microsoft.com/office/drawing/2014/main" id="{FC9DA2D3-3DF8-AE46-E518-C02B894348E8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132;p2">
              <a:extLst>
                <a:ext uri="{FF2B5EF4-FFF2-40B4-BE49-F238E27FC236}">
                  <a16:creationId xmlns:a16="http://schemas.microsoft.com/office/drawing/2014/main" id="{45924827-356F-DFB7-E395-A953A35B72ED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133;p2">
              <a:extLst>
                <a:ext uri="{FF2B5EF4-FFF2-40B4-BE49-F238E27FC236}">
                  <a16:creationId xmlns:a16="http://schemas.microsoft.com/office/drawing/2014/main" id="{EBA9AB67-7DFD-0244-93DA-D441703A45EE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134;p2">
              <a:extLst>
                <a:ext uri="{FF2B5EF4-FFF2-40B4-BE49-F238E27FC236}">
                  <a16:creationId xmlns:a16="http://schemas.microsoft.com/office/drawing/2014/main" id="{1AEC4324-2B46-803F-076F-C7032CC3BE31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135;p2">
              <a:extLst>
                <a:ext uri="{FF2B5EF4-FFF2-40B4-BE49-F238E27FC236}">
                  <a16:creationId xmlns:a16="http://schemas.microsoft.com/office/drawing/2014/main" id="{D30F1904-DE45-71A2-DCBE-79B48362E38A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136;p2">
              <a:extLst>
                <a:ext uri="{FF2B5EF4-FFF2-40B4-BE49-F238E27FC236}">
                  <a16:creationId xmlns:a16="http://schemas.microsoft.com/office/drawing/2014/main" id="{3C1E6218-68C5-8F61-963E-2E33EFEFC210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137;p2">
              <a:extLst>
                <a:ext uri="{FF2B5EF4-FFF2-40B4-BE49-F238E27FC236}">
                  <a16:creationId xmlns:a16="http://schemas.microsoft.com/office/drawing/2014/main" id="{51768372-8752-3196-9BEE-F552885343D8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38;p2">
              <a:extLst>
                <a:ext uri="{FF2B5EF4-FFF2-40B4-BE49-F238E27FC236}">
                  <a16:creationId xmlns:a16="http://schemas.microsoft.com/office/drawing/2014/main" id="{9DC5879E-E822-88A9-C23F-9F9EC7E224F6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39;p2">
              <a:extLst>
                <a:ext uri="{FF2B5EF4-FFF2-40B4-BE49-F238E27FC236}">
                  <a16:creationId xmlns:a16="http://schemas.microsoft.com/office/drawing/2014/main" id="{DEDEA810-3F5B-1402-70C9-FDBDEEEE9AD5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40;p2">
              <a:extLst>
                <a:ext uri="{FF2B5EF4-FFF2-40B4-BE49-F238E27FC236}">
                  <a16:creationId xmlns:a16="http://schemas.microsoft.com/office/drawing/2014/main" id="{F2C7BA56-AA19-8F97-2ABB-5D761049A7DC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41;p2">
              <a:extLst>
                <a:ext uri="{FF2B5EF4-FFF2-40B4-BE49-F238E27FC236}">
                  <a16:creationId xmlns:a16="http://schemas.microsoft.com/office/drawing/2014/main" id="{09BC1FBF-D198-C5F2-667F-E8FC13F031F0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42;p2">
              <a:extLst>
                <a:ext uri="{FF2B5EF4-FFF2-40B4-BE49-F238E27FC236}">
                  <a16:creationId xmlns:a16="http://schemas.microsoft.com/office/drawing/2014/main" id="{5E0ED79B-305F-D6BC-0294-D05F06CD0E1F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43;p2">
              <a:extLst>
                <a:ext uri="{FF2B5EF4-FFF2-40B4-BE49-F238E27FC236}">
                  <a16:creationId xmlns:a16="http://schemas.microsoft.com/office/drawing/2014/main" id="{8B9DEA02-EB97-065D-E715-7833705D1DD2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44;p2">
              <a:extLst>
                <a:ext uri="{FF2B5EF4-FFF2-40B4-BE49-F238E27FC236}">
                  <a16:creationId xmlns:a16="http://schemas.microsoft.com/office/drawing/2014/main" id="{65E42255-9CBB-37EA-D7CC-220CBFD41935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45;p2">
              <a:extLst>
                <a:ext uri="{FF2B5EF4-FFF2-40B4-BE49-F238E27FC236}">
                  <a16:creationId xmlns:a16="http://schemas.microsoft.com/office/drawing/2014/main" id="{A6D25630-8596-EAE5-E098-5686BB6D6E2D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46;p2">
              <a:extLst>
                <a:ext uri="{FF2B5EF4-FFF2-40B4-BE49-F238E27FC236}">
                  <a16:creationId xmlns:a16="http://schemas.microsoft.com/office/drawing/2014/main" id="{315C760A-2FE1-9677-5CEC-49B32919D42E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47;p2">
              <a:extLst>
                <a:ext uri="{FF2B5EF4-FFF2-40B4-BE49-F238E27FC236}">
                  <a16:creationId xmlns:a16="http://schemas.microsoft.com/office/drawing/2014/main" id="{2CC461BA-3888-DA1C-42EC-5F5C6C693C43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48;p2">
              <a:extLst>
                <a:ext uri="{FF2B5EF4-FFF2-40B4-BE49-F238E27FC236}">
                  <a16:creationId xmlns:a16="http://schemas.microsoft.com/office/drawing/2014/main" id="{2412DA0F-4560-AFAA-69D1-02BE774E7D01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49;p2">
              <a:extLst>
                <a:ext uri="{FF2B5EF4-FFF2-40B4-BE49-F238E27FC236}">
                  <a16:creationId xmlns:a16="http://schemas.microsoft.com/office/drawing/2014/main" id="{42ECF774-A4D4-0B85-9475-96565BD9A496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50;p2">
              <a:extLst>
                <a:ext uri="{FF2B5EF4-FFF2-40B4-BE49-F238E27FC236}">
                  <a16:creationId xmlns:a16="http://schemas.microsoft.com/office/drawing/2014/main" id="{5705E9A3-F739-B046-B195-9EFB5AEDDDEF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51;p2">
              <a:extLst>
                <a:ext uri="{FF2B5EF4-FFF2-40B4-BE49-F238E27FC236}">
                  <a16:creationId xmlns:a16="http://schemas.microsoft.com/office/drawing/2014/main" id="{BAB5D59D-2C8B-159D-62B0-CC35500649F4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52;p2">
              <a:extLst>
                <a:ext uri="{FF2B5EF4-FFF2-40B4-BE49-F238E27FC236}">
                  <a16:creationId xmlns:a16="http://schemas.microsoft.com/office/drawing/2014/main" id="{42709E99-B644-1913-C960-AC7BB5CD809E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53;p2">
              <a:extLst>
                <a:ext uri="{FF2B5EF4-FFF2-40B4-BE49-F238E27FC236}">
                  <a16:creationId xmlns:a16="http://schemas.microsoft.com/office/drawing/2014/main" id="{FD1F581D-5AA5-E897-F329-3B5C7068FD57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54;p2">
              <a:extLst>
                <a:ext uri="{FF2B5EF4-FFF2-40B4-BE49-F238E27FC236}">
                  <a16:creationId xmlns:a16="http://schemas.microsoft.com/office/drawing/2014/main" id="{B8C6FD70-C89B-11B9-A253-4CEBB0D2C8C3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55;p2">
              <a:extLst>
                <a:ext uri="{FF2B5EF4-FFF2-40B4-BE49-F238E27FC236}">
                  <a16:creationId xmlns:a16="http://schemas.microsoft.com/office/drawing/2014/main" id="{A586FBCB-8B7D-3CCB-211C-3B98FDC975C8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56;p2">
              <a:extLst>
                <a:ext uri="{FF2B5EF4-FFF2-40B4-BE49-F238E27FC236}">
                  <a16:creationId xmlns:a16="http://schemas.microsoft.com/office/drawing/2014/main" id="{5B7445B0-14C8-9449-6825-FC07E4179898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57;p2">
              <a:extLst>
                <a:ext uri="{FF2B5EF4-FFF2-40B4-BE49-F238E27FC236}">
                  <a16:creationId xmlns:a16="http://schemas.microsoft.com/office/drawing/2014/main" id="{010CDABE-9445-A530-8618-C055E4678565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58;p2">
              <a:extLst>
                <a:ext uri="{FF2B5EF4-FFF2-40B4-BE49-F238E27FC236}">
                  <a16:creationId xmlns:a16="http://schemas.microsoft.com/office/drawing/2014/main" id="{0F2579DC-1828-4D52-09D3-5C05C9573A30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59;p2">
              <a:extLst>
                <a:ext uri="{FF2B5EF4-FFF2-40B4-BE49-F238E27FC236}">
                  <a16:creationId xmlns:a16="http://schemas.microsoft.com/office/drawing/2014/main" id="{C652C40B-9D2A-3010-3DE4-0BD365F98848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60;p2">
              <a:extLst>
                <a:ext uri="{FF2B5EF4-FFF2-40B4-BE49-F238E27FC236}">
                  <a16:creationId xmlns:a16="http://schemas.microsoft.com/office/drawing/2014/main" id="{990AB8EB-77D7-ADDB-00E7-B2EFBFFF3A4E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61;p2">
              <a:extLst>
                <a:ext uri="{FF2B5EF4-FFF2-40B4-BE49-F238E27FC236}">
                  <a16:creationId xmlns:a16="http://schemas.microsoft.com/office/drawing/2014/main" id="{A56BFE1C-9EFE-4792-1A51-B8A9C1A3CED3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62;p2">
              <a:extLst>
                <a:ext uri="{FF2B5EF4-FFF2-40B4-BE49-F238E27FC236}">
                  <a16:creationId xmlns:a16="http://schemas.microsoft.com/office/drawing/2014/main" id="{7D78E363-84D4-F346-4057-78DC1F1030C0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63;p2">
              <a:extLst>
                <a:ext uri="{FF2B5EF4-FFF2-40B4-BE49-F238E27FC236}">
                  <a16:creationId xmlns:a16="http://schemas.microsoft.com/office/drawing/2014/main" id="{7F2EAC7B-924B-2726-D3F7-18B5C34FB75F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64;p2">
              <a:extLst>
                <a:ext uri="{FF2B5EF4-FFF2-40B4-BE49-F238E27FC236}">
                  <a16:creationId xmlns:a16="http://schemas.microsoft.com/office/drawing/2014/main" id="{F2709C02-BEBA-7C5A-C8B5-C1B90F14D6CC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65;p2">
              <a:extLst>
                <a:ext uri="{FF2B5EF4-FFF2-40B4-BE49-F238E27FC236}">
                  <a16:creationId xmlns:a16="http://schemas.microsoft.com/office/drawing/2014/main" id="{C87C01D8-596E-15B3-2437-CE74E4633AEB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66;p2">
              <a:extLst>
                <a:ext uri="{FF2B5EF4-FFF2-40B4-BE49-F238E27FC236}">
                  <a16:creationId xmlns:a16="http://schemas.microsoft.com/office/drawing/2014/main" id="{5CFFEB91-0352-6829-B41A-F0A4080BE51B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67;p2">
              <a:extLst>
                <a:ext uri="{FF2B5EF4-FFF2-40B4-BE49-F238E27FC236}">
                  <a16:creationId xmlns:a16="http://schemas.microsoft.com/office/drawing/2014/main" id="{734A62FC-48B5-5BF4-5A13-03EF17FD0462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68;p2">
              <a:extLst>
                <a:ext uri="{FF2B5EF4-FFF2-40B4-BE49-F238E27FC236}">
                  <a16:creationId xmlns:a16="http://schemas.microsoft.com/office/drawing/2014/main" id="{4FEAE23D-322A-21CB-47CC-B0CD4213D5A1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69;p2">
              <a:extLst>
                <a:ext uri="{FF2B5EF4-FFF2-40B4-BE49-F238E27FC236}">
                  <a16:creationId xmlns:a16="http://schemas.microsoft.com/office/drawing/2014/main" id="{BB951E5C-6BE9-2D9A-DBFF-EFAA4297C807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70;p2">
              <a:extLst>
                <a:ext uri="{FF2B5EF4-FFF2-40B4-BE49-F238E27FC236}">
                  <a16:creationId xmlns:a16="http://schemas.microsoft.com/office/drawing/2014/main" id="{3C40E951-93A5-F31A-8B04-51D6E3396D6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71;p2">
              <a:extLst>
                <a:ext uri="{FF2B5EF4-FFF2-40B4-BE49-F238E27FC236}">
                  <a16:creationId xmlns:a16="http://schemas.microsoft.com/office/drawing/2014/main" id="{F22F27A9-59AA-39F3-6F78-C7F1F3027879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72;p2">
              <a:extLst>
                <a:ext uri="{FF2B5EF4-FFF2-40B4-BE49-F238E27FC236}">
                  <a16:creationId xmlns:a16="http://schemas.microsoft.com/office/drawing/2014/main" id="{1D9D75E0-985F-6AA8-DA14-B3CD21E3A6B6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73;p2">
              <a:extLst>
                <a:ext uri="{FF2B5EF4-FFF2-40B4-BE49-F238E27FC236}">
                  <a16:creationId xmlns:a16="http://schemas.microsoft.com/office/drawing/2014/main" id="{8C4AFDF6-367B-E86D-2C37-B2DAD46561A3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74;p2">
              <a:extLst>
                <a:ext uri="{FF2B5EF4-FFF2-40B4-BE49-F238E27FC236}">
                  <a16:creationId xmlns:a16="http://schemas.microsoft.com/office/drawing/2014/main" id="{0CF5AE27-C26C-6DF9-6A9A-6657EFE74A98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75;p2">
              <a:extLst>
                <a:ext uri="{FF2B5EF4-FFF2-40B4-BE49-F238E27FC236}">
                  <a16:creationId xmlns:a16="http://schemas.microsoft.com/office/drawing/2014/main" id="{7852CC18-9AB2-F9EF-8C19-67AECD6D436E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76;p2">
              <a:extLst>
                <a:ext uri="{FF2B5EF4-FFF2-40B4-BE49-F238E27FC236}">
                  <a16:creationId xmlns:a16="http://schemas.microsoft.com/office/drawing/2014/main" id="{0CC3B30C-7F56-3AAD-3E5A-11A2B79559CF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77;p2">
              <a:extLst>
                <a:ext uri="{FF2B5EF4-FFF2-40B4-BE49-F238E27FC236}">
                  <a16:creationId xmlns:a16="http://schemas.microsoft.com/office/drawing/2014/main" id="{E3ED01A5-AC5F-A26E-9953-617961B4AE6F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78;p2">
              <a:extLst>
                <a:ext uri="{FF2B5EF4-FFF2-40B4-BE49-F238E27FC236}">
                  <a16:creationId xmlns:a16="http://schemas.microsoft.com/office/drawing/2014/main" id="{96C66E2F-C4A3-B6F6-D87C-1CF82549742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79;p2">
              <a:extLst>
                <a:ext uri="{FF2B5EF4-FFF2-40B4-BE49-F238E27FC236}">
                  <a16:creationId xmlns:a16="http://schemas.microsoft.com/office/drawing/2014/main" id="{D2CEB90B-F5B2-6A38-E1D3-B224622B23E7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80;p2">
              <a:extLst>
                <a:ext uri="{FF2B5EF4-FFF2-40B4-BE49-F238E27FC236}">
                  <a16:creationId xmlns:a16="http://schemas.microsoft.com/office/drawing/2014/main" id="{89097395-31A4-1922-9D2B-0F12F187B726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81;p2">
              <a:extLst>
                <a:ext uri="{FF2B5EF4-FFF2-40B4-BE49-F238E27FC236}">
                  <a16:creationId xmlns:a16="http://schemas.microsoft.com/office/drawing/2014/main" id="{61DEBDCF-2B85-6D3D-A836-523D15109325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82;p2">
              <a:extLst>
                <a:ext uri="{FF2B5EF4-FFF2-40B4-BE49-F238E27FC236}">
                  <a16:creationId xmlns:a16="http://schemas.microsoft.com/office/drawing/2014/main" id="{BEE2470C-1DFD-2547-DE5E-85324BC8B453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83;p2">
              <a:extLst>
                <a:ext uri="{FF2B5EF4-FFF2-40B4-BE49-F238E27FC236}">
                  <a16:creationId xmlns:a16="http://schemas.microsoft.com/office/drawing/2014/main" id="{D9F46E0F-3C9D-B76D-20A3-81213E132EE1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84;p2">
              <a:extLst>
                <a:ext uri="{FF2B5EF4-FFF2-40B4-BE49-F238E27FC236}">
                  <a16:creationId xmlns:a16="http://schemas.microsoft.com/office/drawing/2014/main" id="{903EF79F-BA1C-A1C3-0852-6C6FB91CE0F1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85;p2">
              <a:extLst>
                <a:ext uri="{FF2B5EF4-FFF2-40B4-BE49-F238E27FC236}">
                  <a16:creationId xmlns:a16="http://schemas.microsoft.com/office/drawing/2014/main" id="{EF595E11-1FCA-3094-6371-026AD6A00722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86;p2">
              <a:extLst>
                <a:ext uri="{FF2B5EF4-FFF2-40B4-BE49-F238E27FC236}">
                  <a16:creationId xmlns:a16="http://schemas.microsoft.com/office/drawing/2014/main" id="{32126725-F75B-D02E-49D7-0A119BFB9A75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87;p2">
              <a:extLst>
                <a:ext uri="{FF2B5EF4-FFF2-40B4-BE49-F238E27FC236}">
                  <a16:creationId xmlns:a16="http://schemas.microsoft.com/office/drawing/2014/main" id="{2344E047-D3AC-FA5E-908A-B0893AA1ECF3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88;p2">
              <a:extLst>
                <a:ext uri="{FF2B5EF4-FFF2-40B4-BE49-F238E27FC236}">
                  <a16:creationId xmlns:a16="http://schemas.microsoft.com/office/drawing/2014/main" id="{6EB37FA6-4169-4F42-119E-944C0CFE72C5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89;p2">
              <a:extLst>
                <a:ext uri="{FF2B5EF4-FFF2-40B4-BE49-F238E27FC236}">
                  <a16:creationId xmlns:a16="http://schemas.microsoft.com/office/drawing/2014/main" id="{631D533F-F6CD-5F76-9A3E-CC81CD51CC56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90;p2">
              <a:extLst>
                <a:ext uri="{FF2B5EF4-FFF2-40B4-BE49-F238E27FC236}">
                  <a16:creationId xmlns:a16="http://schemas.microsoft.com/office/drawing/2014/main" id="{C0AFCE41-A776-946B-9C92-36957A38EB2F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91;p2">
              <a:extLst>
                <a:ext uri="{FF2B5EF4-FFF2-40B4-BE49-F238E27FC236}">
                  <a16:creationId xmlns:a16="http://schemas.microsoft.com/office/drawing/2014/main" id="{90DD86E0-AA47-40BD-3319-F57ACB406A7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92;p2">
              <a:extLst>
                <a:ext uri="{FF2B5EF4-FFF2-40B4-BE49-F238E27FC236}">
                  <a16:creationId xmlns:a16="http://schemas.microsoft.com/office/drawing/2014/main" id="{6CD00570-B37D-6AA0-1498-A32BA0033A23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93;p2">
              <a:extLst>
                <a:ext uri="{FF2B5EF4-FFF2-40B4-BE49-F238E27FC236}">
                  <a16:creationId xmlns:a16="http://schemas.microsoft.com/office/drawing/2014/main" id="{0DFB689B-AF0E-0192-6034-6B164F4FF4A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94;p2">
              <a:extLst>
                <a:ext uri="{FF2B5EF4-FFF2-40B4-BE49-F238E27FC236}">
                  <a16:creationId xmlns:a16="http://schemas.microsoft.com/office/drawing/2014/main" id="{754A1D39-2E84-5BD0-3C82-D35461EBF872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95;p2">
              <a:extLst>
                <a:ext uri="{FF2B5EF4-FFF2-40B4-BE49-F238E27FC236}">
                  <a16:creationId xmlns:a16="http://schemas.microsoft.com/office/drawing/2014/main" id="{44DA9EAF-2217-1AAF-05F7-D6A7A50EBFB1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96;p2">
              <a:extLst>
                <a:ext uri="{FF2B5EF4-FFF2-40B4-BE49-F238E27FC236}">
                  <a16:creationId xmlns:a16="http://schemas.microsoft.com/office/drawing/2014/main" id="{8745CC67-D9B7-2BDD-DE4D-BCCB110100C6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97;p2">
              <a:extLst>
                <a:ext uri="{FF2B5EF4-FFF2-40B4-BE49-F238E27FC236}">
                  <a16:creationId xmlns:a16="http://schemas.microsoft.com/office/drawing/2014/main" id="{E856810C-4821-1EBC-D42A-57565EDFE1CA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98;p2">
              <a:extLst>
                <a:ext uri="{FF2B5EF4-FFF2-40B4-BE49-F238E27FC236}">
                  <a16:creationId xmlns:a16="http://schemas.microsoft.com/office/drawing/2014/main" id="{208DA776-8E2B-560F-D0F6-2C90E5C18C76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13;p2">
            <a:extLst>
              <a:ext uri="{FF2B5EF4-FFF2-40B4-BE49-F238E27FC236}">
                <a16:creationId xmlns:a16="http://schemas.microsoft.com/office/drawing/2014/main" id="{21671E52-5CF7-EA8E-6A54-712F00BAA397}"/>
              </a:ext>
            </a:extLst>
          </p:cNvPr>
          <p:cNvSpPr/>
          <p:nvPr userDrawn="1"/>
        </p:nvSpPr>
        <p:spPr>
          <a:xfrm>
            <a:off x="11196034" y="818543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13;p2">
            <a:extLst>
              <a:ext uri="{FF2B5EF4-FFF2-40B4-BE49-F238E27FC236}">
                <a16:creationId xmlns:a16="http://schemas.microsoft.com/office/drawing/2014/main" id="{1CA77AC9-1ED0-288A-4E4E-D40C4A2D7799}"/>
              </a:ext>
            </a:extLst>
          </p:cNvPr>
          <p:cNvSpPr/>
          <p:nvPr userDrawn="1"/>
        </p:nvSpPr>
        <p:spPr>
          <a:xfrm>
            <a:off x="11196034" y="1272026"/>
            <a:ext cx="363486" cy="3634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08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A1E9-2B77-843A-D63D-1F6EDCAC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774B8-0137-3CEE-4292-68073E0545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22595-2F7C-1615-8DEB-E7F5D278F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421E7-72EA-D407-14E7-F00B6EE2D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40D74-5873-930C-9B9A-DB35E7FE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15E6C-2A1A-60A3-4B3C-62A41AB1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79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D39B-3A42-692A-3F22-EE2958E78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B0B3A-3CF2-8535-C286-6C80BBD4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48EB6-46D1-81DA-39A9-D92E0CD0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14BAC-BD00-A47E-AA61-E10F116D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6ACD8-141F-79EA-9016-C607E9B4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2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C4753-530C-E7F8-967E-0A5206D01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96019-B046-BCBD-D38E-B2C36E2B0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A1C0-058D-9A5D-F671-C92BA0D1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735D-61E5-D651-34DC-35A45F5D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C5E5-B942-1C46-8040-F3AE4CBC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5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>
          <a:gsLst>
            <a:gs pos="0">
              <a:srgbClr val="F001D1"/>
            </a:gs>
            <a:gs pos="100000">
              <a:srgbClr val="FF4054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0;p3">
            <a:extLst>
              <a:ext uri="{FF2B5EF4-FFF2-40B4-BE49-F238E27FC236}">
                <a16:creationId xmlns:a16="http://schemas.microsoft.com/office/drawing/2014/main" id="{C273A7F8-6465-6B0C-B116-BAB0832BE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6575" y="1828400"/>
            <a:ext cx="222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8" name="Google Shape;201;p3">
            <a:extLst>
              <a:ext uri="{FF2B5EF4-FFF2-40B4-BE49-F238E27FC236}">
                <a16:creationId xmlns:a16="http://schemas.microsoft.com/office/drawing/2014/main" id="{249829A1-B78D-DF66-ACBE-67D39AAF05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0275" y="2516602"/>
            <a:ext cx="2115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9" name="Google Shape;202;p3">
            <a:extLst>
              <a:ext uri="{FF2B5EF4-FFF2-40B4-BE49-F238E27FC236}">
                <a16:creationId xmlns:a16="http://schemas.microsoft.com/office/drawing/2014/main" id="{DF17717F-FDAB-8830-C574-19A5DF0D69BD}"/>
              </a:ext>
            </a:extLst>
          </p:cNvPr>
          <p:cNvSpPr txBox="1">
            <a:spLocks/>
          </p:cNvSpPr>
          <p:nvPr userDrawn="1"/>
        </p:nvSpPr>
        <p:spPr>
          <a:xfrm>
            <a:off x="4115322" y="3060946"/>
            <a:ext cx="4084874" cy="80673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40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 sz="20200" dirty="0"/>
              <a:t>xx%</a:t>
            </a:r>
          </a:p>
        </p:txBody>
      </p:sp>
      <p:grpSp>
        <p:nvGrpSpPr>
          <p:cNvPr id="10" name="Google Shape;203;p3">
            <a:extLst>
              <a:ext uri="{FF2B5EF4-FFF2-40B4-BE49-F238E27FC236}">
                <a16:creationId xmlns:a16="http://schemas.microsoft.com/office/drawing/2014/main" id="{84F0E9B8-D63F-6137-C429-94DE7360F296}"/>
              </a:ext>
            </a:extLst>
          </p:cNvPr>
          <p:cNvGrpSpPr/>
          <p:nvPr userDrawn="1"/>
        </p:nvGrpSpPr>
        <p:grpSpPr>
          <a:xfrm>
            <a:off x="10286322" y="-775416"/>
            <a:ext cx="2371355" cy="2220358"/>
            <a:chOff x="1131625" y="2739900"/>
            <a:chExt cx="1092650" cy="1023075"/>
          </a:xfrm>
        </p:grpSpPr>
        <p:sp>
          <p:nvSpPr>
            <p:cNvPr id="11" name="Google Shape;204;p3">
              <a:extLst>
                <a:ext uri="{FF2B5EF4-FFF2-40B4-BE49-F238E27FC236}">
                  <a16:creationId xmlns:a16="http://schemas.microsoft.com/office/drawing/2014/main" id="{C32202D4-875C-6635-8668-A86FA0400B05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5;p3">
              <a:extLst>
                <a:ext uri="{FF2B5EF4-FFF2-40B4-BE49-F238E27FC236}">
                  <a16:creationId xmlns:a16="http://schemas.microsoft.com/office/drawing/2014/main" id="{853D02D4-60A4-6A14-9D76-F7674CAAB6F7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6;p3">
              <a:extLst>
                <a:ext uri="{FF2B5EF4-FFF2-40B4-BE49-F238E27FC236}">
                  <a16:creationId xmlns:a16="http://schemas.microsoft.com/office/drawing/2014/main" id="{2614E7B8-5EC5-C755-98A8-B025E6B3BA93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7;p3">
              <a:extLst>
                <a:ext uri="{FF2B5EF4-FFF2-40B4-BE49-F238E27FC236}">
                  <a16:creationId xmlns:a16="http://schemas.microsoft.com/office/drawing/2014/main" id="{2CF1595D-8217-377C-7404-796BFA51013A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;p3">
              <a:extLst>
                <a:ext uri="{FF2B5EF4-FFF2-40B4-BE49-F238E27FC236}">
                  <a16:creationId xmlns:a16="http://schemas.microsoft.com/office/drawing/2014/main" id="{5F747BC6-04FC-E603-7160-2AF9EAADE68A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;p3">
              <a:extLst>
                <a:ext uri="{FF2B5EF4-FFF2-40B4-BE49-F238E27FC236}">
                  <a16:creationId xmlns:a16="http://schemas.microsoft.com/office/drawing/2014/main" id="{2709FE84-567F-5055-FF11-BB8C805D6E52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;p3">
              <a:extLst>
                <a:ext uri="{FF2B5EF4-FFF2-40B4-BE49-F238E27FC236}">
                  <a16:creationId xmlns:a16="http://schemas.microsoft.com/office/drawing/2014/main" id="{5F764C8A-1D0C-68CD-D666-DF7CC751B775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1;p3">
              <a:extLst>
                <a:ext uri="{FF2B5EF4-FFF2-40B4-BE49-F238E27FC236}">
                  <a16:creationId xmlns:a16="http://schemas.microsoft.com/office/drawing/2014/main" id="{838F9767-FC20-E266-70D7-0FF35BAA75A4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2;p3">
              <a:extLst>
                <a:ext uri="{FF2B5EF4-FFF2-40B4-BE49-F238E27FC236}">
                  <a16:creationId xmlns:a16="http://schemas.microsoft.com/office/drawing/2014/main" id="{4FE64F30-45CC-7040-2ED5-86F5B28728FB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3;p3">
              <a:extLst>
                <a:ext uri="{FF2B5EF4-FFF2-40B4-BE49-F238E27FC236}">
                  <a16:creationId xmlns:a16="http://schemas.microsoft.com/office/drawing/2014/main" id="{3FE41C32-8357-348A-1EF6-D251A26901DA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4;p3">
              <a:extLst>
                <a:ext uri="{FF2B5EF4-FFF2-40B4-BE49-F238E27FC236}">
                  <a16:creationId xmlns:a16="http://schemas.microsoft.com/office/drawing/2014/main" id="{6C5434A9-0CF1-2A06-C213-9D15394135D9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5;p3">
              <a:extLst>
                <a:ext uri="{FF2B5EF4-FFF2-40B4-BE49-F238E27FC236}">
                  <a16:creationId xmlns:a16="http://schemas.microsoft.com/office/drawing/2014/main" id="{072853CD-EFE9-C36B-60DD-B4C893BCB8E9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6;p3">
              <a:extLst>
                <a:ext uri="{FF2B5EF4-FFF2-40B4-BE49-F238E27FC236}">
                  <a16:creationId xmlns:a16="http://schemas.microsoft.com/office/drawing/2014/main" id="{071E786B-FAED-3249-BFA2-14C6450A9538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7;p3">
              <a:extLst>
                <a:ext uri="{FF2B5EF4-FFF2-40B4-BE49-F238E27FC236}">
                  <a16:creationId xmlns:a16="http://schemas.microsoft.com/office/drawing/2014/main" id="{F9E1B546-B536-A8AE-AA9B-B66042C66075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;p3">
              <a:extLst>
                <a:ext uri="{FF2B5EF4-FFF2-40B4-BE49-F238E27FC236}">
                  <a16:creationId xmlns:a16="http://schemas.microsoft.com/office/drawing/2014/main" id="{7AAB0BF0-A017-491F-A764-734B708F4318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9;p3">
              <a:extLst>
                <a:ext uri="{FF2B5EF4-FFF2-40B4-BE49-F238E27FC236}">
                  <a16:creationId xmlns:a16="http://schemas.microsoft.com/office/drawing/2014/main" id="{8742A725-D10A-0179-03FE-FAA8DCBA1033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0;p3">
              <a:extLst>
                <a:ext uri="{FF2B5EF4-FFF2-40B4-BE49-F238E27FC236}">
                  <a16:creationId xmlns:a16="http://schemas.microsoft.com/office/drawing/2014/main" id="{2F64A599-32D9-0941-C13B-AA46096648E1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1;p3">
              <a:extLst>
                <a:ext uri="{FF2B5EF4-FFF2-40B4-BE49-F238E27FC236}">
                  <a16:creationId xmlns:a16="http://schemas.microsoft.com/office/drawing/2014/main" id="{7289A68E-AEE8-34B9-1A16-D7CED2977327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2;p3">
              <a:extLst>
                <a:ext uri="{FF2B5EF4-FFF2-40B4-BE49-F238E27FC236}">
                  <a16:creationId xmlns:a16="http://schemas.microsoft.com/office/drawing/2014/main" id="{E418482C-8B7A-F165-59E4-40E9A5024555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3;p3">
              <a:extLst>
                <a:ext uri="{FF2B5EF4-FFF2-40B4-BE49-F238E27FC236}">
                  <a16:creationId xmlns:a16="http://schemas.microsoft.com/office/drawing/2014/main" id="{32958B43-FBDB-C476-9F74-D9946B9A847C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4;p3">
              <a:extLst>
                <a:ext uri="{FF2B5EF4-FFF2-40B4-BE49-F238E27FC236}">
                  <a16:creationId xmlns:a16="http://schemas.microsoft.com/office/drawing/2014/main" id="{9AB6FC46-BC5E-3C7E-05E2-BDE7385CB34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;p3">
              <a:extLst>
                <a:ext uri="{FF2B5EF4-FFF2-40B4-BE49-F238E27FC236}">
                  <a16:creationId xmlns:a16="http://schemas.microsoft.com/office/drawing/2014/main" id="{7B9E0020-2195-E0E5-7531-65FBC2AE0B8F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6;p3">
              <a:extLst>
                <a:ext uri="{FF2B5EF4-FFF2-40B4-BE49-F238E27FC236}">
                  <a16:creationId xmlns:a16="http://schemas.microsoft.com/office/drawing/2014/main" id="{B0A09415-8F78-A232-53B3-D958C8FD03E9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7;p3">
              <a:extLst>
                <a:ext uri="{FF2B5EF4-FFF2-40B4-BE49-F238E27FC236}">
                  <a16:creationId xmlns:a16="http://schemas.microsoft.com/office/drawing/2014/main" id="{896098AA-2493-9602-35CB-491A69B082F6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8;p3">
              <a:extLst>
                <a:ext uri="{FF2B5EF4-FFF2-40B4-BE49-F238E27FC236}">
                  <a16:creationId xmlns:a16="http://schemas.microsoft.com/office/drawing/2014/main" id="{CCAC153E-78A5-9A50-9646-5E8067554A4B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;p3">
              <a:extLst>
                <a:ext uri="{FF2B5EF4-FFF2-40B4-BE49-F238E27FC236}">
                  <a16:creationId xmlns:a16="http://schemas.microsoft.com/office/drawing/2014/main" id="{E9645AE0-207A-C9A5-B6A0-ED34F71E75A1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0;p3">
              <a:extLst>
                <a:ext uri="{FF2B5EF4-FFF2-40B4-BE49-F238E27FC236}">
                  <a16:creationId xmlns:a16="http://schemas.microsoft.com/office/drawing/2014/main" id="{2D645254-33E5-D1CD-5CEA-86904DB253EB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1;p3">
              <a:extLst>
                <a:ext uri="{FF2B5EF4-FFF2-40B4-BE49-F238E27FC236}">
                  <a16:creationId xmlns:a16="http://schemas.microsoft.com/office/drawing/2014/main" id="{AB0F82C8-2C23-47AF-1E27-2F48817F7919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2;p3">
              <a:extLst>
                <a:ext uri="{FF2B5EF4-FFF2-40B4-BE49-F238E27FC236}">
                  <a16:creationId xmlns:a16="http://schemas.microsoft.com/office/drawing/2014/main" id="{EAA2655E-50A2-18E1-4F8E-C4BE7651DAF9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3;p3">
              <a:extLst>
                <a:ext uri="{FF2B5EF4-FFF2-40B4-BE49-F238E27FC236}">
                  <a16:creationId xmlns:a16="http://schemas.microsoft.com/office/drawing/2014/main" id="{809E1F65-29A3-0B49-7B34-39E160C5888B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4;p3">
              <a:extLst>
                <a:ext uri="{FF2B5EF4-FFF2-40B4-BE49-F238E27FC236}">
                  <a16:creationId xmlns:a16="http://schemas.microsoft.com/office/drawing/2014/main" id="{A5FF8C7E-D1ED-2E06-604C-FB17ABBF81CC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5;p3">
              <a:extLst>
                <a:ext uri="{FF2B5EF4-FFF2-40B4-BE49-F238E27FC236}">
                  <a16:creationId xmlns:a16="http://schemas.microsoft.com/office/drawing/2014/main" id="{A5254229-B862-7C74-9A8C-B4DF71B96549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6;p3">
              <a:extLst>
                <a:ext uri="{FF2B5EF4-FFF2-40B4-BE49-F238E27FC236}">
                  <a16:creationId xmlns:a16="http://schemas.microsoft.com/office/drawing/2014/main" id="{A4B1B3ED-2F02-83BD-06D4-6E9BCB69338C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7;p3">
              <a:extLst>
                <a:ext uri="{FF2B5EF4-FFF2-40B4-BE49-F238E27FC236}">
                  <a16:creationId xmlns:a16="http://schemas.microsoft.com/office/drawing/2014/main" id="{84783F0F-DE18-7DCC-44C2-95D5C3766C71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8;p3">
              <a:extLst>
                <a:ext uri="{FF2B5EF4-FFF2-40B4-BE49-F238E27FC236}">
                  <a16:creationId xmlns:a16="http://schemas.microsoft.com/office/drawing/2014/main" id="{EFD0567F-BEF4-33D9-C4CC-E6FDA778194F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9;p3">
              <a:extLst>
                <a:ext uri="{FF2B5EF4-FFF2-40B4-BE49-F238E27FC236}">
                  <a16:creationId xmlns:a16="http://schemas.microsoft.com/office/drawing/2014/main" id="{5578935C-4EF6-D64C-29AA-3CF4D809E181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0;p3">
              <a:extLst>
                <a:ext uri="{FF2B5EF4-FFF2-40B4-BE49-F238E27FC236}">
                  <a16:creationId xmlns:a16="http://schemas.microsoft.com/office/drawing/2014/main" id="{7DD660D5-72E8-6BF1-19AB-BB0A7389B14E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1;p3">
              <a:extLst>
                <a:ext uri="{FF2B5EF4-FFF2-40B4-BE49-F238E27FC236}">
                  <a16:creationId xmlns:a16="http://schemas.microsoft.com/office/drawing/2014/main" id="{0103C77B-8B4A-4C2E-5692-5F121D3D9F2D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2;p3">
              <a:extLst>
                <a:ext uri="{FF2B5EF4-FFF2-40B4-BE49-F238E27FC236}">
                  <a16:creationId xmlns:a16="http://schemas.microsoft.com/office/drawing/2014/main" id="{8A919C01-E3BD-5435-10A1-531E702DB516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3;p3">
              <a:extLst>
                <a:ext uri="{FF2B5EF4-FFF2-40B4-BE49-F238E27FC236}">
                  <a16:creationId xmlns:a16="http://schemas.microsoft.com/office/drawing/2014/main" id="{7F7277AF-BEE8-5FDD-B091-73068F5EBBE3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;p3">
              <a:extLst>
                <a:ext uri="{FF2B5EF4-FFF2-40B4-BE49-F238E27FC236}">
                  <a16:creationId xmlns:a16="http://schemas.microsoft.com/office/drawing/2014/main" id="{F7B6A8B4-197C-A8BA-96A6-DB68EE85108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5;p3">
              <a:extLst>
                <a:ext uri="{FF2B5EF4-FFF2-40B4-BE49-F238E27FC236}">
                  <a16:creationId xmlns:a16="http://schemas.microsoft.com/office/drawing/2014/main" id="{306C55F8-85E3-6C1F-0A73-46D4B26E3538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6;p3">
              <a:extLst>
                <a:ext uri="{FF2B5EF4-FFF2-40B4-BE49-F238E27FC236}">
                  <a16:creationId xmlns:a16="http://schemas.microsoft.com/office/drawing/2014/main" id="{DE754D84-41A9-4C06-9B68-7C9E29136DDF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7;p3">
              <a:extLst>
                <a:ext uri="{FF2B5EF4-FFF2-40B4-BE49-F238E27FC236}">
                  <a16:creationId xmlns:a16="http://schemas.microsoft.com/office/drawing/2014/main" id="{E191283A-149E-CB28-616A-70092C0D5019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8;p3">
              <a:extLst>
                <a:ext uri="{FF2B5EF4-FFF2-40B4-BE49-F238E27FC236}">
                  <a16:creationId xmlns:a16="http://schemas.microsoft.com/office/drawing/2014/main" id="{E471675A-EA34-EE8C-E773-E995BBCE6236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9;p3">
              <a:extLst>
                <a:ext uri="{FF2B5EF4-FFF2-40B4-BE49-F238E27FC236}">
                  <a16:creationId xmlns:a16="http://schemas.microsoft.com/office/drawing/2014/main" id="{E557EA31-19B5-280F-B45E-B598B6E7BAFD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0;p3">
              <a:extLst>
                <a:ext uri="{FF2B5EF4-FFF2-40B4-BE49-F238E27FC236}">
                  <a16:creationId xmlns:a16="http://schemas.microsoft.com/office/drawing/2014/main" id="{9A63ABBD-4F9D-8B4D-72BA-3A2C1EE52CFC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1;p3">
              <a:extLst>
                <a:ext uri="{FF2B5EF4-FFF2-40B4-BE49-F238E27FC236}">
                  <a16:creationId xmlns:a16="http://schemas.microsoft.com/office/drawing/2014/main" id="{BD563765-8939-073D-CFF6-B9C731E894C3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2;p3">
              <a:extLst>
                <a:ext uri="{FF2B5EF4-FFF2-40B4-BE49-F238E27FC236}">
                  <a16:creationId xmlns:a16="http://schemas.microsoft.com/office/drawing/2014/main" id="{7837E98F-7508-548D-DE6E-7D6389E373DD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3;p3">
              <a:extLst>
                <a:ext uri="{FF2B5EF4-FFF2-40B4-BE49-F238E27FC236}">
                  <a16:creationId xmlns:a16="http://schemas.microsoft.com/office/drawing/2014/main" id="{0155C782-09A6-5CF2-E1BC-D112D371462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4;p3">
              <a:extLst>
                <a:ext uri="{FF2B5EF4-FFF2-40B4-BE49-F238E27FC236}">
                  <a16:creationId xmlns:a16="http://schemas.microsoft.com/office/drawing/2014/main" id="{DCCB43FB-CAC4-96C2-069D-6517FDA840E0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5;p3">
              <a:extLst>
                <a:ext uri="{FF2B5EF4-FFF2-40B4-BE49-F238E27FC236}">
                  <a16:creationId xmlns:a16="http://schemas.microsoft.com/office/drawing/2014/main" id="{3B08C58B-5A0C-E40C-D122-0A4600E48DEA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6;p3">
              <a:extLst>
                <a:ext uri="{FF2B5EF4-FFF2-40B4-BE49-F238E27FC236}">
                  <a16:creationId xmlns:a16="http://schemas.microsoft.com/office/drawing/2014/main" id="{58359D1F-43AB-4026-10C0-5D1C4BBD82D9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57;p3">
              <a:extLst>
                <a:ext uri="{FF2B5EF4-FFF2-40B4-BE49-F238E27FC236}">
                  <a16:creationId xmlns:a16="http://schemas.microsoft.com/office/drawing/2014/main" id="{BBE2DCC5-16A2-5323-23D2-3F91617F790B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58;p3">
              <a:extLst>
                <a:ext uri="{FF2B5EF4-FFF2-40B4-BE49-F238E27FC236}">
                  <a16:creationId xmlns:a16="http://schemas.microsoft.com/office/drawing/2014/main" id="{872EDBB9-B04E-2D9A-16BE-F93492FDA4C6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59;p3">
              <a:extLst>
                <a:ext uri="{FF2B5EF4-FFF2-40B4-BE49-F238E27FC236}">
                  <a16:creationId xmlns:a16="http://schemas.microsoft.com/office/drawing/2014/main" id="{12142B81-08EB-0616-F0DD-DF7A2E528544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60;p3">
              <a:extLst>
                <a:ext uri="{FF2B5EF4-FFF2-40B4-BE49-F238E27FC236}">
                  <a16:creationId xmlns:a16="http://schemas.microsoft.com/office/drawing/2014/main" id="{FEDA5D73-6B1D-54AB-9697-4E98E41F4313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61;p3">
              <a:extLst>
                <a:ext uri="{FF2B5EF4-FFF2-40B4-BE49-F238E27FC236}">
                  <a16:creationId xmlns:a16="http://schemas.microsoft.com/office/drawing/2014/main" id="{2D61CC9D-04A0-CC6F-EF61-D124474DBE9C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62;p3">
              <a:extLst>
                <a:ext uri="{FF2B5EF4-FFF2-40B4-BE49-F238E27FC236}">
                  <a16:creationId xmlns:a16="http://schemas.microsoft.com/office/drawing/2014/main" id="{14D0FCC9-775A-3F9E-8631-5223235E6EE5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63;p3">
              <a:extLst>
                <a:ext uri="{FF2B5EF4-FFF2-40B4-BE49-F238E27FC236}">
                  <a16:creationId xmlns:a16="http://schemas.microsoft.com/office/drawing/2014/main" id="{BAC12056-BA06-4359-3D9B-F7D3A95DB44E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64;p3">
              <a:extLst>
                <a:ext uri="{FF2B5EF4-FFF2-40B4-BE49-F238E27FC236}">
                  <a16:creationId xmlns:a16="http://schemas.microsoft.com/office/drawing/2014/main" id="{FDA15CB4-AA4D-DC20-5308-A245900E379F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65;p3">
              <a:extLst>
                <a:ext uri="{FF2B5EF4-FFF2-40B4-BE49-F238E27FC236}">
                  <a16:creationId xmlns:a16="http://schemas.microsoft.com/office/drawing/2014/main" id="{283DE55B-762A-0AEB-ED9E-BD31D79308D7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66;p3">
              <a:extLst>
                <a:ext uri="{FF2B5EF4-FFF2-40B4-BE49-F238E27FC236}">
                  <a16:creationId xmlns:a16="http://schemas.microsoft.com/office/drawing/2014/main" id="{5676BD39-1CFA-0FC8-F896-5F1F5F0A0226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67;p3">
              <a:extLst>
                <a:ext uri="{FF2B5EF4-FFF2-40B4-BE49-F238E27FC236}">
                  <a16:creationId xmlns:a16="http://schemas.microsoft.com/office/drawing/2014/main" id="{2CDA8771-0017-205F-DB70-332FC43CBF8E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68;p3">
              <a:extLst>
                <a:ext uri="{FF2B5EF4-FFF2-40B4-BE49-F238E27FC236}">
                  <a16:creationId xmlns:a16="http://schemas.microsoft.com/office/drawing/2014/main" id="{B4548495-9C3F-2919-9737-C86A57C2E154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69;p3">
              <a:extLst>
                <a:ext uri="{FF2B5EF4-FFF2-40B4-BE49-F238E27FC236}">
                  <a16:creationId xmlns:a16="http://schemas.microsoft.com/office/drawing/2014/main" id="{1A1BB174-EE40-1CC4-2A20-692034DF8684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0;p3">
              <a:extLst>
                <a:ext uri="{FF2B5EF4-FFF2-40B4-BE49-F238E27FC236}">
                  <a16:creationId xmlns:a16="http://schemas.microsoft.com/office/drawing/2014/main" id="{633CB25D-7789-BC9C-6C84-91F191703035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1;p3">
              <a:extLst>
                <a:ext uri="{FF2B5EF4-FFF2-40B4-BE49-F238E27FC236}">
                  <a16:creationId xmlns:a16="http://schemas.microsoft.com/office/drawing/2014/main" id="{CFF682CA-D325-C9C9-7C0A-FD44F4F013FC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2;p3">
              <a:extLst>
                <a:ext uri="{FF2B5EF4-FFF2-40B4-BE49-F238E27FC236}">
                  <a16:creationId xmlns:a16="http://schemas.microsoft.com/office/drawing/2014/main" id="{F7C09C1D-ED40-7879-58FA-B54988CE599E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3;p3">
              <a:extLst>
                <a:ext uri="{FF2B5EF4-FFF2-40B4-BE49-F238E27FC236}">
                  <a16:creationId xmlns:a16="http://schemas.microsoft.com/office/drawing/2014/main" id="{83B067C5-9487-3AC7-1122-B1E2E280086A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4;p3">
              <a:extLst>
                <a:ext uri="{FF2B5EF4-FFF2-40B4-BE49-F238E27FC236}">
                  <a16:creationId xmlns:a16="http://schemas.microsoft.com/office/drawing/2014/main" id="{4DB021C9-3CE7-3CF3-04ED-1750F26F4AFF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5;p3">
              <a:extLst>
                <a:ext uri="{FF2B5EF4-FFF2-40B4-BE49-F238E27FC236}">
                  <a16:creationId xmlns:a16="http://schemas.microsoft.com/office/drawing/2014/main" id="{735F8EAD-B7D7-59BA-FE2E-08E5041F3368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;p3">
              <a:extLst>
                <a:ext uri="{FF2B5EF4-FFF2-40B4-BE49-F238E27FC236}">
                  <a16:creationId xmlns:a16="http://schemas.microsoft.com/office/drawing/2014/main" id="{B3B1B3E6-5DCE-34BF-0A7E-E6C7E019D114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7;p3">
              <a:extLst>
                <a:ext uri="{FF2B5EF4-FFF2-40B4-BE49-F238E27FC236}">
                  <a16:creationId xmlns:a16="http://schemas.microsoft.com/office/drawing/2014/main" id="{523E1EEA-9774-744D-ACC3-2C010CA26990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8;p3">
              <a:extLst>
                <a:ext uri="{FF2B5EF4-FFF2-40B4-BE49-F238E27FC236}">
                  <a16:creationId xmlns:a16="http://schemas.microsoft.com/office/drawing/2014/main" id="{46B244A2-2134-2B69-0381-24CC0B90B5DF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9;p3">
              <a:extLst>
                <a:ext uri="{FF2B5EF4-FFF2-40B4-BE49-F238E27FC236}">
                  <a16:creationId xmlns:a16="http://schemas.microsoft.com/office/drawing/2014/main" id="{43CF93DE-8E7A-0758-C181-477FCF39131E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0;p3">
              <a:extLst>
                <a:ext uri="{FF2B5EF4-FFF2-40B4-BE49-F238E27FC236}">
                  <a16:creationId xmlns:a16="http://schemas.microsoft.com/office/drawing/2014/main" id="{2A64C250-4570-728A-1400-C5C88FDA6281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;p3">
              <a:extLst>
                <a:ext uri="{FF2B5EF4-FFF2-40B4-BE49-F238E27FC236}">
                  <a16:creationId xmlns:a16="http://schemas.microsoft.com/office/drawing/2014/main" id="{BC61C438-75BC-8E14-19AB-FED4C553C350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2;p3">
              <a:extLst>
                <a:ext uri="{FF2B5EF4-FFF2-40B4-BE49-F238E27FC236}">
                  <a16:creationId xmlns:a16="http://schemas.microsoft.com/office/drawing/2014/main" id="{6A749F47-41C7-21AD-6A06-93F2120B5D98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3;p3">
              <a:extLst>
                <a:ext uri="{FF2B5EF4-FFF2-40B4-BE49-F238E27FC236}">
                  <a16:creationId xmlns:a16="http://schemas.microsoft.com/office/drawing/2014/main" id="{83EADF96-151B-949D-C3A3-056664FFD76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4;p3">
              <a:extLst>
                <a:ext uri="{FF2B5EF4-FFF2-40B4-BE49-F238E27FC236}">
                  <a16:creationId xmlns:a16="http://schemas.microsoft.com/office/drawing/2014/main" id="{538CFC0A-77DE-F593-5392-4BE44EFE3919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5;p3">
              <a:extLst>
                <a:ext uri="{FF2B5EF4-FFF2-40B4-BE49-F238E27FC236}">
                  <a16:creationId xmlns:a16="http://schemas.microsoft.com/office/drawing/2014/main" id="{38D715D6-9781-1DBB-B7A9-AE6077F25E66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6;p3">
              <a:extLst>
                <a:ext uri="{FF2B5EF4-FFF2-40B4-BE49-F238E27FC236}">
                  <a16:creationId xmlns:a16="http://schemas.microsoft.com/office/drawing/2014/main" id="{C4FFB9A3-FD0A-E0D0-563E-66B084A421E0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7;p3">
              <a:extLst>
                <a:ext uri="{FF2B5EF4-FFF2-40B4-BE49-F238E27FC236}">
                  <a16:creationId xmlns:a16="http://schemas.microsoft.com/office/drawing/2014/main" id="{8D9017BB-72CE-0795-98EE-C437C3EE29E0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8;p3">
              <a:extLst>
                <a:ext uri="{FF2B5EF4-FFF2-40B4-BE49-F238E27FC236}">
                  <a16:creationId xmlns:a16="http://schemas.microsoft.com/office/drawing/2014/main" id="{DB449DD1-9B3A-28EB-EA96-AF341A5DD784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9;p3">
              <a:extLst>
                <a:ext uri="{FF2B5EF4-FFF2-40B4-BE49-F238E27FC236}">
                  <a16:creationId xmlns:a16="http://schemas.microsoft.com/office/drawing/2014/main" id="{E687AED1-F3DD-F07C-30B5-C5FF3C40566A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0;p3">
              <a:extLst>
                <a:ext uri="{FF2B5EF4-FFF2-40B4-BE49-F238E27FC236}">
                  <a16:creationId xmlns:a16="http://schemas.microsoft.com/office/drawing/2014/main" id="{348E13AD-5467-3E55-E576-FC2C82B37246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1;p3">
              <a:extLst>
                <a:ext uri="{FF2B5EF4-FFF2-40B4-BE49-F238E27FC236}">
                  <a16:creationId xmlns:a16="http://schemas.microsoft.com/office/drawing/2014/main" id="{F73A5472-B2E8-5324-92DD-7A6C7BF9CCA9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2;p3">
              <a:extLst>
                <a:ext uri="{FF2B5EF4-FFF2-40B4-BE49-F238E27FC236}">
                  <a16:creationId xmlns:a16="http://schemas.microsoft.com/office/drawing/2014/main" id="{03BC0E76-22AA-C629-5456-90CA83D4B9E8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3;p3">
              <a:extLst>
                <a:ext uri="{FF2B5EF4-FFF2-40B4-BE49-F238E27FC236}">
                  <a16:creationId xmlns:a16="http://schemas.microsoft.com/office/drawing/2014/main" id="{67B97D1F-8ED7-7FDF-92CA-A43A7A484DA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4;p3">
              <a:extLst>
                <a:ext uri="{FF2B5EF4-FFF2-40B4-BE49-F238E27FC236}">
                  <a16:creationId xmlns:a16="http://schemas.microsoft.com/office/drawing/2014/main" id="{D1A4AA69-AA9A-6171-8574-328FD2F99A31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95;p3">
              <a:extLst>
                <a:ext uri="{FF2B5EF4-FFF2-40B4-BE49-F238E27FC236}">
                  <a16:creationId xmlns:a16="http://schemas.microsoft.com/office/drawing/2014/main" id="{FCAFE8E5-9483-2BE0-33A0-E5C5AD10ABCB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6;p3">
              <a:extLst>
                <a:ext uri="{FF2B5EF4-FFF2-40B4-BE49-F238E27FC236}">
                  <a16:creationId xmlns:a16="http://schemas.microsoft.com/office/drawing/2014/main" id="{6F4A31C0-7D26-95F5-8296-161232A1C470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7;p3">
              <a:extLst>
                <a:ext uri="{FF2B5EF4-FFF2-40B4-BE49-F238E27FC236}">
                  <a16:creationId xmlns:a16="http://schemas.microsoft.com/office/drawing/2014/main" id="{51595241-3BCE-5C04-365C-127CAF8ADC5C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8;p3">
              <a:extLst>
                <a:ext uri="{FF2B5EF4-FFF2-40B4-BE49-F238E27FC236}">
                  <a16:creationId xmlns:a16="http://schemas.microsoft.com/office/drawing/2014/main" id="{BA977D58-8222-D7FB-B8B1-B72A99E3468D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9;p3">
              <a:extLst>
                <a:ext uri="{FF2B5EF4-FFF2-40B4-BE49-F238E27FC236}">
                  <a16:creationId xmlns:a16="http://schemas.microsoft.com/office/drawing/2014/main" id="{BB4D1DC2-E79D-F03C-DCE6-F60B83D0DD53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0;p3">
              <a:extLst>
                <a:ext uri="{FF2B5EF4-FFF2-40B4-BE49-F238E27FC236}">
                  <a16:creationId xmlns:a16="http://schemas.microsoft.com/office/drawing/2014/main" id="{D417F35A-8446-DFA3-3393-488E2E09CAAB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1;p3">
              <a:extLst>
                <a:ext uri="{FF2B5EF4-FFF2-40B4-BE49-F238E27FC236}">
                  <a16:creationId xmlns:a16="http://schemas.microsoft.com/office/drawing/2014/main" id="{89BAB542-B703-B74C-0111-7C5A0DD0E5F5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2;p3">
              <a:extLst>
                <a:ext uri="{FF2B5EF4-FFF2-40B4-BE49-F238E27FC236}">
                  <a16:creationId xmlns:a16="http://schemas.microsoft.com/office/drawing/2014/main" id="{7581438B-8159-5FE2-AEF4-28EE6E916471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3;p3">
              <a:extLst>
                <a:ext uri="{FF2B5EF4-FFF2-40B4-BE49-F238E27FC236}">
                  <a16:creationId xmlns:a16="http://schemas.microsoft.com/office/drawing/2014/main" id="{2E8F5EB0-1816-D775-5268-52F979E0C9B7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4;p3">
              <a:extLst>
                <a:ext uri="{FF2B5EF4-FFF2-40B4-BE49-F238E27FC236}">
                  <a16:creationId xmlns:a16="http://schemas.microsoft.com/office/drawing/2014/main" id="{660E4B43-E994-7D2E-4E0F-1CAEBFBF503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5;p3">
              <a:extLst>
                <a:ext uri="{FF2B5EF4-FFF2-40B4-BE49-F238E27FC236}">
                  <a16:creationId xmlns:a16="http://schemas.microsoft.com/office/drawing/2014/main" id="{01C0BCED-E0D9-7F6F-F4D9-5C6CA2DD49F7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6;p3">
              <a:extLst>
                <a:ext uri="{FF2B5EF4-FFF2-40B4-BE49-F238E27FC236}">
                  <a16:creationId xmlns:a16="http://schemas.microsoft.com/office/drawing/2014/main" id="{5CDD2023-76AE-F35C-3EF4-0A60F4793895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07;p3">
              <a:extLst>
                <a:ext uri="{FF2B5EF4-FFF2-40B4-BE49-F238E27FC236}">
                  <a16:creationId xmlns:a16="http://schemas.microsoft.com/office/drawing/2014/main" id="{A55560A6-4EAE-EC25-AA4D-1D6D9335FB77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08;p3">
              <a:extLst>
                <a:ext uri="{FF2B5EF4-FFF2-40B4-BE49-F238E27FC236}">
                  <a16:creationId xmlns:a16="http://schemas.microsoft.com/office/drawing/2014/main" id="{853D89AA-6926-E6D9-B3CF-28C51A89A836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09;p3">
              <a:extLst>
                <a:ext uri="{FF2B5EF4-FFF2-40B4-BE49-F238E27FC236}">
                  <a16:creationId xmlns:a16="http://schemas.microsoft.com/office/drawing/2014/main" id="{4C8678CA-62B2-7474-4751-B422E6321115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0;p3">
              <a:extLst>
                <a:ext uri="{FF2B5EF4-FFF2-40B4-BE49-F238E27FC236}">
                  <a16:creationId xmlns:a16="http://schemas.microsoft.com/office/drawing/2014/main" id="{8C9D9649-E8AE-4517-F348-49E9622CB412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;p3">
              <a:extLst>
                <a:ext uri="{FF2B5EF4-FFF2-40B4-BE49-F238E27FC236}">
                  <a16:creationId xmlns:a16="http://schemas.microsoft.com/office/drawing/2014/main" id="{F5584352-E388-61C9-FCB2-AF8C42A3D312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2;p3">
              <a:extLst>
                <a:ext uri="{FF2B5EF4-FFF2-40B4-BE49-F238E27FC236}">
                  <a16:creationId xmlns:a16="http://schemas.microsoft.com/office/drawing/2014/main" id="{364BB5A5-97A5-0414-1454-1C922A76ED4A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3;p3">
              <a:extLst>
                <a:ext uri="{FF2B5EF4-FFF2-40B4-BE49-F238E27FC236}">
                  <a16:creationId xmlns:a16="http://schemas.microsoft.com/office/drawing/2014/main" id="{D0CCCE1B-7F1D-B5BD-7167-2CA81A1A14D4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4;p3">
              <a:extLst>
                <a:ext uri="{FF2B5EF4-FFF2-40B4-BE49-F238E27FC236}">
                  <a16:creationId xmlns:a16="http://schemas.microsoft.com/office/drawing/2014/main" id="{7987B22F-792F-966A-057A-2C99EFA1C5BD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5;p3">
              <a:extLst>
                <a:ext uri="{FF2B5EF4-FFF2-40B4-BE49-F238E27FC236}">
                  <a16:creationId xmlns:a16="http://schemas.microsoft.com/office/drawing/2014/main" id="{AC77DD34-6238-372C-60DD-CC58791A20E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6;p3">
              <a:extLst>
                <a:ext uri="{FF2B5EF4-FFF2-40B4-BE49-F238E27FC236}">
                  <a16:creationId xmlns:a16="http://schemas.microsoft.com/office/drawing/2014/main" id="{65781A55-0B04-7044-96BC-B1C88FAF7706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7;p3">
              <a:extLst>
                <a:ext uri="{FF2B5EF4-FFF2-40B4-BE49-F238E27FC236}">
                  <a16:creationId xmlns:a16="http://schemas.microsoft.com/office/drawing/2014/main" id="{3C817E8B-C866-5642-538C-C6B7E3D7627A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8;p3">
              <a:extLst>
                <a:ext uri="{FF2B5EF4-FFF2-40B4-BE49-F238E27FC236}">
                  <a16:creationId xmlns:a16="http://schemas.microsoft.com/office/drawing/2014/main" id="{D0E96095-AD9D-0580-2316-821B8FF2B6C7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9;p3">
              <a:extLst>
                <a:ext uri="{FF2B5EF4-FFF2-40B4-BE49-F238E27FC236}">
                  <a16:creationId xmlns:a16="http://schemas.microsoft.com/office/drawing/2014/main" id="{784C22DB-B586-99A9-1543-4BBB8DE6CD0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20;p3">
              <a:extLst>
                <a:ext uri="{FF2B5EF4-FFF2-40B4-BE49-F238E27FC236}">
                  <a16:creationId xmlns:a16="http://schemas.microsoft.com/office/drawing/2014/main" id="{5386057D-AABC-5CC5-A11F-2A2A5B1212E9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21;p3">
              <a:extLst>
                <a:ext uri="{FF2B5EF4-FFF2-40B4-BE49-F238E27FC236}">
                  <a16:creationId xmlns:a16="http://schemas.microsoft.com/office/drawing/2014/main" id="{464A855D-890D-1B02-8754-7A41CCD298B4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22;p3">
              <a:extLst>
                <a:ext uri="{FF2B5EF4-FFF2-40B4-BE49-F238E27FC236}">
                  <a16:creationId xmlns:a16="http://schemas.microsoft.com/office/drawing/2014/main" id="{8E5A5B8E-FAF0-83FE-1A45-976BC497B996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23;p3">
              <a:extLst>
                <a:ext uri="{FF2B5EF4-FFF2-40B4-BE49-F238E27FC236}">
                  <a16:creationId xmlns:a16="http://schemas.microsoft.com/office/drawing/2014/main" id="{BE9B4E19-BF1C-DF99-399D-E63582624322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24;p3">
              <a:extLst>
                <a:ext uri="{FF2B5EF4-FFF2-40B4-BE49-F238E27FC236}">
                  <a16:creationId xmlns:a16="http://schemas.microsoft.com/office/drawing/2014/main" id="{5D8319F4-707C-A216-97F0-734E78EC9A7D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25;p3">
              <a:extLst>
                <a:ext uri="{FF2B5EF4-FFF2-40B4-BE49-F238E27FC236}">
                  <a16:creationId xmlns:a16="http://schemas.microsoft.com/office/drawing/2014/main" id="{62B89BE5-C44D-3BCF-2742-E559ADC0D24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26;p3">
              <a:extLst>
                <a:ext uri="{FF2B5EF4-FFF2-40B4-BE49-F238E27FC236}">
                  <a16:creationId xmlns:a16="http://schemas.microsoft.com/office/drawing/2014/main" id="{DE447943-2220-27FD-BA92-489406E3AD98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27;p3">
              <a:extLst>
                <a:ext uri="{FF2B5EF4-FFF2-40B4-BE49-F238E27FC236}">
                  <a16:creationId xmlns:a16="http://schemas.microsoft.com/office/drawing/2014/main" id="{3CBACDEF-5E9B-D033-19E2-5879121ED676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28;p3">
              <a:extLst>
                <a:ext uri="{FF2B5EF4-FFF2-40B4-BE49-F238E27FC236}">
                  <a16:creationId xmlns:a16="http://schemas.microsoft.com/office/drawing/2014/main" id="{27FB5D42-F486-2B9F-AECB-D88F2A27816C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29;p3">
              <a:extLst>
                <a:ext uri="{FF2B5EF4-FFF2-40B4-BE49-F238E27FC236}">
                  <a16:creationId xmlns:a16="http://schemas.microsoft.com/office/drawing/2014/main" id="{D6E1487C-BE40-B777-ED05-202863169F59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30;p3">
              <a:extLst>
                <a:ext uri="{FF2B5EF4-FFF2-40B4-BE49-F238E27FC236}">
                  <a16:creationId xmlns:a16="http://schemas.microsoft.com/office/drawing/2014/main" id="{D1889E03-381B-86F5-7149-9EFAAC4C58FE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31;p3">
              <a:extLst>
                <a:ext uri="{FF2B5EF4-FFF2-40B4-BE49-F238E27FC236}">
                  <a16:creationId xmlns:a16="http://schemas.microsoft.com/office/drawing/2014/main" id="{1B3485B1-C8DA-BED1-E34D-8BDD1EEF277F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32;p3">
              <a:extLst>
                <a:ext uri="{FF2B5EF4-FFF2-40B4-BE49-F238E27FC236}">
                  <a16:creationId xmlns:a16="http://schemas.microsoft.com/office/drawing/2014/main" id="{0D8330DD-1BE3-4204-B90B-1808617E3DD9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33;p3">
              <a:extLst>
                <a:ext uri="{FF2B5EF4-FFF2-40B4-BE49-F238E27FC236}">
                  <a16:creationId xmlns:a16="http://schemas.microsoft.com/office/drawing/2014/main" id="{476E19DF-F4B7-CAF9-4B4E-6862835CAC6C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34;p3">
              <a:extLst>
                <a:ext uri="{FF2B5EF4-FFF2-40B4-BE49-F238E27FC236}">
                  <a16:creationId xmlns:a16="http://schemas.microsoft.com/office/drawing/2014/main" id="{1E99D122-4EB7-3096-61DD-149946E2F6FD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35;p3">
              <a:extLst>
                <a:ext uri="{FF2B5EF4-FFF2-40B4-BE49-F238E27FC236}">
                  <a16:creationId xmlns:a16="http://schemas.microsoft.com/office/drawing/2014/main" id="{FE022EEE-0946-D2E3-6F08-BC63253C9668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36;p3">
              <a:extLst>
                <a:ext uri="{FF2B5EF4-FFF2-40B4-BE49-F238E27FC236}">
                  <a16:creationId xmlns:a16="http://schemas.microsoft.com/office/drawing/2014/main" id="{2C819C3C-3FE5-E5DA-A027-5F8C10ECAC11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37;p3">
              <a:extLst>
                <a:ext uri="{FF2B5EF4-FFF2-40B4-BE49-F238E27FC236}">
                  <a16:creationId xmlns:a16="http://schemas.microsoft.com/office/drawing/2014/main" id="{D74F0454-DBEB-1691-9CF2-205698B361EB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38;p3">
              <a:extLst>
                <a:ext uri="{FF2B5EF4-FFF2-40B4-BE49-F238E27FC236}">
                  <a16:creationId xmlns:a16="http://schemas.microsoft.com/office/drawing/2014/main" id="{63738291-D401-30B5-07F1-3409A5E28D1F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39;p3">
              <a:extLst>
                <a:ext uri="{FF2B5EF4-FFF2-40B4-BE49-F238E27FC236}">
                  <a16:creationId xmlns:a16="http://schemas.microsoft.com/office/drawing/2014/main" id="{A01F7196-B1C2-9EF5-F898-0477706BF1E7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0;p3">
              <a:extLst>
                <a:ext uri="{FF2B5EF4-FFF2-40B4-BE49-F238E27FC236}">
                  <a16:creationId xmlns:a16="http://schemas.microsoft.com/office/drawing/2014/main" id="{2F0935F5-6AB1-AC39-C3EE-4919B219BD9C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;p3">
              <a:extLst>
                <a:ext uri="{FF2B5EF4-FFF2-40B4-BE49-F238E27FC236}">
                  <a16:creationId xmlns:a16="http://schemas.microsoft.com/office/drawing/2014/main" id="{49958590-FC7D-B9B2-3F56-0312FB94363C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2;p3">
              <a:extLst>
                <a:ext uri="{FF2B5EF4-FFF2-40B4-BE49-F238E27FC236}">
                  <a16:creationId xmlns:a16="http://schemas.microsoft.com/office/drawing/2014/main" id="{000E88F7-1F23-9E40-269B-D3B73914DE1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3;p3">
              <a:extLst>
                <a:ext uri="{FF2B5EF4-FFF2-40B4-BE49-F238E27FC236}">
                  <a16:creationId xmlns:a16="http://schemas.microsoft.com/office/drawing/2014/main" id="{265EDD25-0FDA-D84B-DB9E-EB06E15B6A84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4;p3">
              <a:extLst>
                <a:ext uri="{FF2B5EF4-FFF2-40B4-BE49-F238E27FC236}">
                  <a16:creationId xmlns:a16="http://schemas.microsoft.com/office/drawing/2014/main" id="{C4A9B787-8C1E-3B89-8822-4D8B04F5FC57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5;p3">
              <a:extLst>
                <a:ext uri="{FF2B5EF4-FFF2-40B4-BE49-F238E27FC236}">
                  <a16:creationId xmlns:a16="http://schemas.microsoft.com/office/drawing/2014/main" id="{46667CC2-762E-63F4-67E9-CC535B077474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6;p3">
              <a:extLst>
                <a:ext uri="{FF2B5EF4-FFF2-40B4-BE49-F238E27FC236}">
                  <a16:creationId xmlns:a16="http://schemas.microsoft.com/office/drawing/2014/main" id="{13090B08-FA31-60E0-A96A-5EC4619F3279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7;p3">
              <a:extLst>
                <a:ext uri="{FF2B5EF4-FFF2-40B4-BE49-F238E27FC236}">
                  <a16:creationId xmlns:a16="http://schemas.microsoft.com/office/drawing/2014/main" id="{C8F17F60-7728-2BBB-DB26-60451802EC30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8;p3">
              <a:extLst>
                <a:ext uri="{FF2B5EF4-FFF2-40B4-BE49-F238E27FC236}">
                  <a16:creationId xmlns:a16="http://schemas.microsoft.com/office/drawing/2014/main" id="{933C699F-A2D3-8D1B-A949-FC2BD34559F8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9;p3">
              <a:extLst>
                <a:ext uri="{FF2B5EF4-FFF2-40B4-BE49-F238E27FC236}">
                  <a16:creationId xmlns:a16="http://schemas.microsoft.com/office/drawing/2014/main" id="{3341A76E-C52D-1524-5C4B-CD7067412538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50;p3">
              <a:extLst>
                <a:ext uri="{FF2B5EF4-FFF2-40B4-BE49-F238E27FC236}">
                  <a16:creationId xmlns:a16="http://schemas.microsoft.com/office/drawing/2014/main" id="{69823772-439E-108E-F4F5-5F35F07809E1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51;p3">
              <a:extLst>
                <a:ext uri="{FF2B5EF4-FFF2-40B4-BE49-F238E27FC236}">
                  <a16:creationId xmlns:a16="http://schemas.microsoft.com/office/drawing/2014/main" id="{554E5D20-C8D8-F8CC-58B5-860D8D55B15D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52;p3">
              <a:extLst>
                <a:ext uri="{FF2B5EF4-FFF2-40B4-BE49-F238E27FC236}">
                  <a16:creationId xmlns:a16="http://schemas.microsoft.com/office/drawing/2014/main" id="{A3E880C4-B0F8-C0EC-AAB2-ED1A99AD9A7A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53;p3">
              <a:extLst>
                <a:ext uri="{FF2B5EF4-FFF2-40B4-BE49-F238E27FC236}">
                  <a16:creationId xmlns:a16="http://schemas.microsoft.com/office/drawing/2014/main" id="{0067CEDD-AADE-3B05-3C78-4A0A9E892DE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54;p3">
              <a:extLst>
                <a:ext uri="{FF2B5EF4-FFF2-40B4-BE49-F238E27FC236}">
                  <a16:creationId xmlns:a16="http://schemas.microsoft.com/office/drawing/2014/main" id="{0C43520D-A4EC-2F05-D2DC-F269D7A37FC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55;p3">
              <a:extLst>
                <a:ext uri="{FF2B5EF4-FFF2-40B4-BE49-F238E27FC236}">
                  <a16:creationId xmlns:a16="http://schemas.microsoft.com/office/drawing/2014/main" id="{D22E97DA-5D7C-9D18-A469-61E14514B411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56;p3">
              <a:extLst>
                <a:ext uri="{FF2B5EF4-FFF2-40B4-BE49-F238E27FC236}">
                  <a16:creationId xmlns:a16="http://schemas.microsoft.com/office/drawing/2014/main" id="{47BED680-46CE-D7FD-B945-DE8471A09629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57;p3">
              <a:extLst>
                <a:ext uri="{FF2B5EF4-FFF2-40B4-BE49-F238E27FC236}">
                  <a16:creationId xmlns:a16="http://schemas.microsoft.com/office/drawing/2014/main" id="{CD9F239D-BF3F-FA6A-91D7-BC7A4CD93091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58;p3">
              <a:extLst>
                <a:ext uri="{FF2B5EF4-FFF2-40B4-BE49-F238E27FC236}">
                  <a16:creationId xmlns:a16="http://schemas.microsoft.com/office/drawing/2014/main" id="{915A3A97-A6DA-05E2-4658-A85C4C40762D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59;p3">
              <a:extLst>
                <a:ext uri="{FF2B5EF4-FFF2-40B4-BE49-F238E27FC236}">
                  <a16:creationId xmlns:a16="http://schemas.microsoft.com/office/drawing/2014/main" id="{2781C0FB-AE81-6A45-40FE-140CC14A888C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60;p3">
              <a:extLst>
                <a:ext uri="{FF2B5EF4-FFF2-40B4-BE49-F238E27FC236}">
                  <a16:creationId xmlns:a16="http://schemas.microsoft.com/office/drawing/2014/main" id="{EE369699-9AFA-9F68-0106-9FF7F3739028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61;p3">
              <a:extLst>
                <a:ext uri="{FF2B5EF4-FFF2-40B4-BE49-F238E27FC236}">
                  <a16:creationId xmlns:a16="http://schemas.microsoft.com/office/drawing/2014/main" id="{E47FE829-70DD-FBB3-9C49-41E52B68A947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62;p3">
              <a:extLst>
                <a:ext uri="{FF2B5EF4-FFF2-40B4-BE49-F238E27FC236}">
                  <a16:creationId xmlns:a16="http://schemas.microsoft.com/office/drawing/2014/main" id="{89CAC975-B7CF-D7EB-2645-F6443379FEF0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63;p3">
              <a:extLst>
                <a:ext uri="{FF2B5EF4-FFF2-40B4-BE49-F238E27FC236}">
                  <a16:creationId xmlns:a16="http://schemas.microsoft.com/office/drawing/2014/main" id="{7AFBB6A5-E8F5-07B1-E7EC-50200E1015E2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64;p3">
              <a:extLst>
                <a:ext uri="{FF2B5EF4-FFF2-40B4-BE49-F238E27FC236}">
                  <a16:creationId xmlns:a16="http://schemas.microsoft.com/office/drawing/2014/main" id="{BB27DB3E-791A-D0F0-D4B8-46AD9F33E646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65;p3">
              <a:extLst>
                <a:ext uri="{FF2B5EF4-FFF2-40B4-BE49-F238E27FC236}">
                  <a16:creationId xmlns:a16="http://schemas.microsoft.com/office/drawing/2014/main" id="{FF14B0CB-11B8-5DC1-4E66-9C4CDE70ECF4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66;p3">
              <a:extLst>
                <a:ext uri="{FF2B5EF4-FFF2-40B4-BE49-F238E27FC236}">
                  <a16:creationId xmlns:a16="http://schemas.microsoft.com/office/drawing/2014/main" id="{F0FCE147-12BA-4668-7AE3-E3F384E0ACC9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67;p3">
              <a:extLst>
                <a:ext uri="{FF2B5EF4-FFF2-40B4-BE49-F238E27FC236}">
                  <a16:creationId xmlns:a16="http://schemas.microsoft.com/office/drawing/2014/main" id="{596FAEA4-369F-38A9-1C63-BB9F9616B100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68;p3">
              <a:extLst>
                <a:ext uri="{FF2B5EF4-FFF2-40B4-BE49-F238E27FC236}">
                  <a16:creationId xmlns:a16="http://schemas.microsoft.com/office/drawing/2014/main" id="{0FCF9F47-4870-0640-2A36-57CDF8EF2C4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69;p3">
              <a:extLst>
                <a:ext uri="{FF2B5EF4-FFF2-40B4-BE49-F238E27FC236}">
                  <a16:creationId xmlns:a16="http://schemas.microsoft.com/office/drawing/2014/main" id="{9696A821-88EA-1E56-F7E3-7856D1647EC9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70;p3">
              <a:extLst>
                <a:ext uri="{FF2B5EF4-FFF2-40B4-BE49-F238E27FC236}">
                  <a16:creationId xmlns:a16="http://schemas.microsoft.com/office/drawing/2014/main" id="{3B683E8C-B6C0-B9BF-9630-1E3B8097F99C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71;p3">
              <a:extLst>
                <a:ext uri="{FF2B5EF4-FFF2-40B4-BE49-F238E27FC236}">
                  <a16:creationId xmlns:a16="http://schemas.microsoft.com/office/drawing/2014/main" id="{EF70D022-E60F-74C8-6403-C4EA5CF3EE19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72;p3">
              <a:extLst>
                <a:ext uri="{FF2B5EF4-FFF2-40B4-BE49-F238E27FC236}">
                  <a16:creationId xmlns:a16="http://schemas.microsoft.com/office/drawing/2014/main" id="{36ECF95B-E0BC-AD30-9D5D-D3B14B3A461D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73;p3">
              <a:extLst>
                <a:ext uri="{FF2B5EF4-FFF2-40B4-BE49-F238E27FC236}">
                  <a16:creationId xmlns:a16="http://schemas.microsoft.com/office/drawing/2014/main" id="{2A24B0C8-5E94-1514-D814-863B22AC5821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74;p3">
              <a:extLst>
                <a:ext uri="{FF2B5EF4-FFF2-40B4-BE49-F238E27FC236}">
                  <a16:creationId xmlns:a16="http://schemas.microsoft.com/office/drawing/2014/main" id="{CD653850-B9E4-A59B-91B0-0FD554D863F6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75;p3">
              <a:extLst>
                <a:ext uri="{FF2B5EF4-FFF2-40B4-BE49-F238E27FC236}">
                  <a16:creationId xmlns:a16="http://schemas.microsoft.com/office/drawing/2014/main" id="{2538AC93-0CEE-38BA-01FA-C1E65CBA6D48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76;p3">
              <a:extLst>
                <a:ext uri="{FF2B5EF4-FFF2-40B4-BE49-F238E27FC236}">
                  <a16:creationId xmlns:a16="http://schemas.microsoft.com/office/drawing/2014/main" id="{4C39C68A-2570-8604-7260-C0A41AAE6AD0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77;p3">
              <a:extLst>
                <a:ext uri="{FF2B5EF4-FFF2-40B4-BE49-F238E27FC236}">
                  <a16:creationId xmlns:a16="http://schemas.microsoft.com/office/drawing/2014/main" id="{4B3CA2D3-4E96-FD04-10BB-8DC50456F772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78;p3">
              <a:extLst>
                <a:ext uri="{FF2B5EF4-FFF2-40B4-BE49-F238E27FC236}">
                  <a16:creationId xmlns:a16="http://schemas.microsoft.com/office/drawing/2014/main" id="{EDAB51C1-0818-94A6-AA41-D191CF76666F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79;p3">
              <a:extLst>
                <a:ext uri="{FF2B5EF4-FFF2-40B4-BE49-F238E27FC236}">
                  <a16:creationId xmlns:a16="http://schemas.microsoft.com/office/drawing/2014/main" id="{1D03F102-F8BB-674B-EB4B-56B15C0642BB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80;p3">
              <a:extLst>
                <a:ext uri="{FF2B5EF4-FFF2-40B4-BE49-F238E27FC236}">
                  <a16:creationId xmlns:a16="http://schemas.microsoft.com/office/drawing/2014/main" id="{09A62C1C-28A9-A0B0-05B7-02D042B9278E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81;p3">
              <a:extLst>
                <a:ext uri="{FF2B5EF4-FFF2-40B4-BE49-F238E27FC236}">
                  <a16:creationId xmlns:a16="http://schemas.microsoft.com/office/drawing/2014/main" id="{00D86FDB-05E9-F19D-9E47-FCAD2F80FC6C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82;p3">
              <a:extLst>
                <a:ext uri="{FF2B5EF4-FFF2-40B4-BE49-F238E27FC236}">
                  <a16:creationId xmlns:a16="http://schemas.microsoft.com/office/drawing/2014/main" id="{667B5FB9-E6B6-B860-7613-AAEC0DB3C2A0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83;p3">
              <a:extLst>
                <a:ext uri="{FF2B5EF4-FFF2-40B4-BE49-F238E27FC236}">
                  <a16:creationId xmlns:a16="http://schemas.microsoft.com/office/drawing/2014/main" id="{1812B8BC-4016-D1FC-2564-53A0620DA150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4;p3">
              <a:extLst>
                <a:ext uri="{FF2B5EF4-FFF2-40B4-BE49-F238E27FC236}">
                  <a16:creationId xmlns:a16="http://schemas.microsoft.com/office/drawing/2014/main" id="{29FD9C02-A5B8-FEE1-1749-BF45BCFB9588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5;p3">
              <a:extLst>
                <a:ext uri="{FF2B5EF4-FFF2-40B4-BE49-F238E27FC236}">
                  <a16:creationId xmlns:a16="http://schemas.microsoft.com/office/drawing/2014/main" id="{542CB354-5C4D-2FBB-1C0A-3C80B6441E5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386;p3">
            <a:extLst>
              <a:ext uri="{FF2B5EF4-FFF2-40B4-BE49-F238E27FC236}">
                <a16:creationId xmlns:a16="http://schemas.microsoft.com/office/drawing/2014/main" id="{89C5FC17-F00D-0073-AD17-37A84F85F23D}"/>
              </a:ext>
            </a:extLst>
          </p:cNvPr>
          <p:cNvSpPr/>
          <p:nvPr userDrawn="1"/>
        </p:nvSpPr>
        <p:spPr>
          <a:xfrm>
            <a:off x="719999" y="589599"/>
            <a:ext cx="369045" cy="369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387;p3">
            <a:extLst>
              <a:ext uri="{FF2B5EF4-FFF2-40B4-BE49-F238E27FC236}">
                <a16:creationId xmlns:a16="http://schemas.microsoft.com/office/drawing/2014/main" id="{90A96850-8B81-E071-B715-AF38FA52BE9B}"/>
              </a:ext>
            </a:extLst>
          </p:cNvPr>
          <p:cNvSpPr/>
          <p:nvPr userDrawn="1"/>
        </p:nvSpPr>
        <p:spPr>
          <a:xfrm>
            <a:off x="4112106" y="1374137"/>
            <a:ext cx="4084874" cy="4091874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388;p3">
            <a:extLst>
              <a:ext uri="{FF2B5EF4-FFF2-40B4-BE49-F238E27FC236}">
                <a16:creationId xmlns:a16="http://schemas.microsoft.com/office/drawing/2014/main" id="{0121AF29-481B-D1D5-E674-AFEF832D0849}"/>
              </a:ext>
            </a:extLst>
          </p:cNvPr>
          <p:cNvSpPr/>
          <p:nvPr userDrawn="1"/>
        </p:nvSpPr>
        <p:spPr>
          <a:xfrm>
            <a:off x="6901300" y="3867683"/>
            <a:ext cx="214800" cy="2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30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>
          <a:gsLst>
            <a:gs pos="0">
              <a:srgbClr val="F001D1"/>
            </a:gs>
            <a:gs pos="100000">
              <a:srgbClr val="FF4054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09;p12">
            <a:extLst>
              <a:ext uri="{FF2B5EF4-FFF2-40B4-BE49-F238E27FC236}">
                <a16:creationId xmlns:a16="http://schemas.microsoft.com/office/drawing/2014/main" id="{DCFAC15D-43CC-46EC-5F10-9936DA8ED0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27957" y="312338"/>
            <a:ext cx="6976934" cy="7848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grpSp>
        <p:nvGrpSpPr>
          <p:cNvPr id="196" name="Google Shape;1918;p12">
            <a:extLst>
              <a:ext uri="{FF2B5EF4-FFF2-40B4-BE49-F238E27FC236}">
                <a16:creationId xmlns:a16="http://schemas.microsoft.com/office/drawing/2014/main" id="{93275012-26AF-BD0B-EE6E-3A9C7017E81C}"/>
              </a:ext>
            </a:extLst>
          </p:cNvPr>
          <p:cNvGrpSpPr/>
          <p:nvPr userDrawn="1"/>
        </p:nvGrpSpPr>
        <p:grpSpPr>
          <a:xfrm>
            <a:off x="-1009929" y="3950879"/>
            <a:ext cx="1394003" cy="1305239"/>
            <a:chOff x="1131625" y="2739900"/>
            <a:chExt cx="1092650" cy="1023075"/>
          </a:xfrm>
        </p:grpSpPr>
        <p:sp>
          <p:nvSpPr>
            <p:cNvPr id="197" name="Google Shape;1919;p12">
              <a:extLst>
                <a:ext uri="{FF2B5EF4-FFF2-40B4-BE49-F238E27FC236}">
                  <a16:creationId xmlns:a16="http://schemas.microsoft.com/office/drawing/2014/main" id="{4C607A1A-99E1-73D7-268F-C8CEEA08F4B1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20;p12">
              <a:extLst>
                <a:ext uri="{FF2B5EF4-FFF2-40B4-BE49-F238E27FC236}">
                  <a16:creationId xmlns:a16="http://schemas.microsoft.com/office/drawing/2014/main" id="{2B93A07F-9EA4-33AB-B51C-3CB5AE5E2A5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21;p12">
              <a:extLst>
                <a:ext uri="{FF2B5EF4-FFF2-40B4-BE49-F238E27FC236}">
                  <a16:creationId xmlns:a16="http://schemas.microsoft.com/office/drawing/2014/main" id="{B543739B-716F-9678-D843-99E7D7A2E0FC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22;p12">
              <a:extLst>
                <a:ext uri="{FF2B5EF4-FFF2-40B4-BE49-F238E27FC236}">
                  <a16:creationId xmlns:a16="http://schemas.microsoft.com/office/drawing/2014/main" id="{1DC95E27-6028-FDFC-9190-FAB278436C56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23;p12">
              <a:extLst>
                <a:ext uri="{FF2B5EF4-FFF2-40B4-BE49-F238E27FC236}">
                  <a16:creationId xmlns:a16="http://schemas.microsoft.com/office/drawing/2014/main" id="{976A1490-8197-C40A-3E99-CD322E28958F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24;p12">
              <a:extLst>
                <a:ext uri="{FF2B5EF4-FFF2-40B4-BE49-F238E27FC236}">
                  <a16:creationId xmlns:a16="http://schemas.microsoft.com/office/drawing/2014/main" id="{EC151688-2565-4E5F-2E76-0307A2DDF5CB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25;p12">
              <a:extLst>
                <a:ext uri="{FF2B5EF4-FFF2-40B4-BE49-F238E27FC236}">
                  <a16:creationId xmlns:a16="http://schemas.microsoft.com/office/drawing/2014/main" id="{3C95B915-D4F8-F0EC-E20D-15E1C5499B64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26;p12">
              <a:extLst>
                <a:ext uri="{FF2B5EF4-FFF2-40B4-BE49-F238E27FC236}">
                  <a16:creationId xmlns:a16="http://schemas.microsoft.com/office/drawing/2014/main" id="{009254AB-28F1-C464-5EA7-783EAA5C6FF7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27;p12">
              <a:extLst>
                <a:ext uri="{FF2B5EF4-FFF2-40B4-BE49-F238E27FC236}">
                  <a16:creationId xmlns:a16="http://schemas.microsoft.com/office/drawing/2014/main" id="{DF2EBC7E-6CED-00C3-8A73-7B2A2F0A1741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28;p12">
              <a:extLst>
                <a:ext uri="{FF2B5EF4-FFF2-40B4-BE49-F238E27FC236}">
                  <a16:creationId xmlns:a16="http://schemas.microsoft.com/office/drawing/2014/main" id="{7417CCCF-7ECC-9571-5EFF-7C37C0E7FB49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29;p12">
              <a:extLst>
                <a:ext uri="{FF2B5EF4-FFF2-40B4-BE49-F238E27FC236}">
                  <a16:creationId xmlns:a16="http://schemas.microsoft.com/office/drawing/2014/main" id="{13EF97F1-5ED7-5BE4-600A-A4DDB1318B49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30;p12">
              <a:extLst>
                <a:ext uri="{FF2B5EF4-FFF2-40B4-BE49-F238E27FC236}">
                  <a16:creationId xmlns:a16="http://schemas.microsoft.com/office/drawing/2014/main" id="{1DB49D23-4E92-2C33-DF0C-180651E5DCE6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31;p12">
              <a:extLst>
                <a:ext uri="{FF2B5EF4-FFF2-40B4-BE49-F238E27FC236}">
                  <a16:creationId xmlns:a16="http://schemas.microsoft.com/office/drawing/2014/main" id="{A40619CF-9719-C4E8-AB2D-5B1A55493633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32;p12">
              <a:extLst>
                <a:ext uri="{FF2B5EF4-FFF2-40B4-BE49-F238E27FC236}">
                  <a16:creationId xmlns:a16="http://schemas.microsoft.com/office/drawing/2014/main" id="{1BE1B298-CA0B-E37A-9C16-157EA9DB2A41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33;p12">
              <a:extLst>
                <a:ext uri="{FF2B5EF4-FFF2-40B4-BE49-F238E27FC236}">
                  <a16:creationId xmlns:a16="http://schemas.microsoft.com/office/drawing/2014/main" id="{5DC19F2F-4B70-E8C4-5BE4-9B354DF5DD27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934;p12">
              <a:extLst>
                <a:ext uri="{FF2B5EF4-FFF2-40B4-BE49-F238E27FC236}">
                  <a16:creationId xmlns:a16="http://schemas.microsoft.com/office/drawing/2014/main" id="{B2D411B0-636D-9536-B759-3B83343D009A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935;p12">
              <a:extLst>
                <a:ext uri="{FF2B5EF4-FFF2-40B4-BE49-F238E27FC236}">
                  <a16:creationId xmlns:a16="http://schemas.microsoft.com/office/drawing/2014/main" id="{E1C2CF92-E9CF-0A7F-04F8-AE803FB7CED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36;p12">
              <a:extLst>
                <a:ext uri="{FF2B5EF4-FFF2-40B4-BE49-F238E27FC236}">
                  <a16:creationId xmlns:a16="http://schemas.microsoft.com/office/drawing/2014/main" id="{C6F21757-F785-C80C-FC58-5B84C39477B5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37;p12">
              <a:extLst>
                <a:ext uri="{FF2B5EF4-FFF2-40B4-BE49-F238E27FC236}">
                  <a16:creationId xmlns:a16="http://schemas.microsoft.com/office/drawing/2014/main" id="{D0A3FE19-E739-20FE-B7B8-707F13D7DDF7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38;p12">
              <a:extLst>
                <a:ext uri="{FF2B5EF4-FFF2-40B4-BE49-F238E27FC236}">
                  <a16:creationId xmlns:a16="http://schemas.microsoft.com/office/drawing/2014/main" id="{0D8E6A7D-285B-92FD-1C6D-9EFC9CA636A1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39;p12">
              <a:extLst>
                <a:ext uri="{FF2B5EF4-FFF2-40B4-BE49-F238E27FC236}">
                  <a16:creationId xmlns:a16="http://schemas.microsoft.com/office/drawing/2014/main" id="{2B088979-6C4D-D956-7413-717C33459E82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40;p12">
              <a:extLst>
                <a:ext uri="{FF2B5EF4-FFF2-40B4-BE49-F238E27FC236}">
                  <a16:creationId xmlns:a16="http://schemas.microsoft.com/office/drawing/2014/main" id="{118395B0-EC76-5DD1-78B9-3E596508C616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41;p12">
              <a:extLst>
                <a:ext uri="{FF2B5EF4-FFF2-40B4-BE49-F238E27FC236}">
                  <a16:creationId xmlns:a16="http://schemas.microsoft.com/office/drawing/2014/main" id="{E877916D-4C02-4099-FB20-236E444BBFC8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42;p12">
              <a:extLst>
                <a:ext uri="{FF2B5EF4-FFF2-40B4-BE49-F238E27FC236}">
                  <a16:creationId xmlns:a16="http://schemas.microsoft.com/office/drawing/2014/main" id="{A41FB275-D249-4BAC-C887-2DDBDAFC76AF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43;p12">
              <a:extLst>
                <a:ext uri="{FF2B5EF4-FFF2-40B4-BE49-F238E27FC236}">
                  <a16:creationId xmlns:a16="http://schemas.microsoft.com/office/drawing/2014/main" id="{BBD3E434-34E3-F986-D193-DF79CF28C4F3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44;p12">
              <a:extLst>
                <a:ext uri="{FF2B5EF4-FFF2-40B4-BE49-F238E27FC236}">
                  <a16:creationId xmlns:a16="http://schemas.microsoft.com/office/drawing/2014/main" id="{177BEB9D-0CFB-D23A-9A3A-DE8603E6EDF5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45;p12">
              <a:extLst>
                <a:ext uri="{FF2B5EF4-FFF2-40B4-BE49-F238E27FC236}">
                  <a16:creationId xmlns:a16="http://schemas.microsoft.com/office/drawing/2014/main" id="{9D959105-F3DB-52C5-7249-44336E54173F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46;p12">
              <a:extLst>
                <a:ext uri="{FF2B5EF4-FFF2-40B4-BE49-F238E27FC236}">
                  <a16:creationId xmlns:a16="http://schemas.microsoft.com/office/drawing/2014/main" id="{03216E93-A422-5F2D-0F07-8841AF3F25A0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47;p12">
              <a:extLst>
                <a:ext uri="{FF2B5EF4-FFF2-40B4-BE49-F238E27FC236}">
                  <a16:creationId xmlns:a16="http://schemas.microsoft.com/office/drawing/2014/main" id="{1E221E8F-26A6-9E4C-4FBD-FB337E6529E0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48;p12">
              <a:extLst>
                <a:ext uri="{FF2B5EF4-FFF2-40B4-BE49-F238E27FC236}">
                  <a16:creationId xmlns:a16="http://schemas.microsoft.com/office/drawing/2014/main" id="{04043207-2EC3-555D-D457-0816601E2681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49;p12">
              <a:extLst>
                <a:ext uri="{FF2B5EF4-FFF2-40B4-BE49-F238E27FC236}">
                  <a16:creationId xmlns:a16="http://schemas.microsoft.com/office/drawing/2014/main" id="{F6653DA8-4BF6-8624-1131-12677E662C37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950;p12">
              <a:extLst>
                <a:ext uri="{FF2B5EF4-FFF2-40B4-BE49-F238E27FC236}">
                  <a16:creationId xmlns:a16="http://schemas.microsoft.com/office/drawing/2014/main" id="{5AFB163B-1741-99EF-83A3-D681AE4AA4E5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951;p12">
              <a:extLst>
                <a:ext uri="{FF2B5EF4-FFF2-40B4-BE49-F238E27FC236}">
                  <a16:creationId xmlns:a16="http://schemas.microsoft.com/office/drawing/2014/main" id="{ACC95215-B305-A3F7-0587-029D20E2AC2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952;p12">
              <a:extLst>
                <a:ext uri="{FF2B5EF4-FFF2-40B4-BE49-F238E27FC236}">
                  <a16:creationId xmlns:a16="http://schemas.microsoft.com/office/drawing/2014/main" id="{460C1705-C389-A545-5882-E63941907036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953;p12">
              <a:extLst>
                <a:ext uri="{FF2B5EF4-FFF2-40B4-BE49-F238E27FC236}">
                  <a16:creationId xmlns:a16="http://schemas.microsoft.com/office/drawing/2014/main" id="{A51D802E-004D-81DA-2341-60A1923D1CA7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954;p12">
              <a:extLst>
                <a:ext uri="{FF2B5EF4-FFF2-40B4-BE49-F238E27FC236}">
                  <a16:creationId xmlns:a16="http://schemas.microsoft.com/office/drawing/2014/main" id="{1C442E65-FCCD-A715-1130-023DB1C36115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955;p12">
              <a:extLst>
                <a:ext uri="{FF2B5EF4-FFF2-40B4-BE49-F238E27FC236}">
                  <a16:creationId xmlns:a16="http://schemas.microsoft.com/office/drawing/2014/main" id="{FA0BF04F-205D-99F7-1828-38B56CC59E90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956;p12">
              <a:extLst>
                <a:ext uri="{FF2B5EF4-FFF2-40B4-BE49-F238E27FC236}">
                  <a16:creationId xmlns:a16="http://schemas.microsoft.com/office/drawing/2014/main" id="{8D9D67B3-4445-B5C7-BC8D-4E29A929AD0D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957;p12">
              <a:extLst>
                <a:ext uri="{FF2B5EF4-FFF2-40B4-BE49-F238E27FC236}">
                  <a16:creationId xmlns:a16="http://schemas.microsoft.com/office/drawing/2014/main" id="{B4CD058A-7BD2-6EDD-4094-8E28B5635235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958;p12">
              <a:extLst>
                <a:ext uri="{FF2B5EF4-FFF2-40B4-BE49-F238E27FC236}">
                  <a16:creationId xmlns:a16="http://schemas.microsoft.com/office/drawing/2014/main" id="{E11BC2A2-0ACD-2E51-0BDC-025A19098357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959;p12">
              <a:extLst>
                <a:ext uri="{FF2B5EF4-FFF2-40B4-BE49-F238E27FC236}">
                  <a16:creationId xmlns:a16="http://schemas.microsoft.com/office/drawing/2014/main" id="{D31AC52F-16FB-82D9-3B56-BF03FAB084F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960;p12">
              <a:extLst>
                <a:ext uri="{FF2B5EF4-FFF2-40B4-BE49-F238E27FC236}">
                  <a16:creationId xmlns:a16="http://schemas.microsoft.com/office/drawing/2014/main" id="{A329ABBA-C9A7-9F70-CC62-A858509E9819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61;p12">
              <a:extLst>
                <a:ext uri="{FF2B5EF4-FFF2-40B4-BE49-F238E27FC236}">
                  <a16:creationId xmlns:a16="http://schemas.microsoft.com/office/drawing/2014/main" id="{F30B02EA-6B5E-43E5-FB81-B57A6217E5C8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62;p12">
              <a:extLst>
                <a:ext uri="{FF2B5EF4-FFF2-40B4-BE49-F238E27FC236}">
                  <a16:creationId xmlns:a16="http://schemas.microsoft.com/office/drawing/2014/main" id="{A0976DB1-6403-E202-0217-E180689737E1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63;p12">
              <a:extLst>
                <a:ext uri="{FF2B5EF4-FFF2-40B4-BE49-F238E27FC236}">
                  <a16:creationId xmlns:a16="http://schemas.microsoft.com/office/drawing/2014/main" id="{9AC95756-C354-C1E2-2588-ACBB9F05F012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964;p12">
              <a:extLst>
                <a:ext uri="{FF2B5EF4-FFF2-40B4-BE49-F238E27FC236}">
                  <a16:creationId xmlns:a16="http://schemas.microsoft.com/office/drawing/2014/main" id="{A3DD4033-BE86-558B-948D-A901A3B25062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965;p12">
              <a:extLst>
                <a:ext uri="{FF2B5EF4-FFF2-40B4-BE49-F238E27FC236}">
                  <a16:creationId xmlns:a16="http://schemas.microsoft.com/office/drawing/2014/main" id="{D19072B2-1072-B5BD-6686-407AA9058560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966;p12">
              <a:extLst>
                <a:ext uri="{FF2B5EF4-FFF2-40B4-BE49-F238E27FC236}">
                  <a16:creationId xmlns:a16="http://schemas.microsoft.com/office/drawing/2014/main" id="{D8E85CFC-BEB0-C6ED-0CA5-66A2E3F8E77E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967;p12">
              <a:extLst>
                <a:ext uri="{FF2B5EF4-FFF2-40B4-BE49-F238E27FC236}">
                  <a16:creationId xmlns:a16="http://schemas.microsoft.com/office/drawing/2014/main" id="{BA6E8CBF-2BC9-912C-712F-3A893D9F01BF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968;p12">
              <a:extLst>
                <a:ext uri="{FF2B5EF4-FFF2-40B4-BE49-F238E27FC236}">
                  <a16:creationId xmlns:a16="http://schemas.microsoft.com/office/drawing/2014/main" id="{4323B9BA-457C-3E4B-FFDB-D2401D604131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969;p12">
              <a:extLst>
                <a:ext uri="{FF2B5EF4-FFF2-40B4-BE49-F238E27FC236}">
                  <a16:creationId xmlns:a16="http://schemas.microsoft.com/office/drawing/2014/main" id="{97DE809F-EC6C-3D11-8FA3-3698EBD07FBC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70;p12">
              <a:extLst>
                <a:ext uri="{FF2B5EF4-FFF2-40B4-BE49-F238E27FC236}">
                  <a16:creationId xmlns:a16="http://schemas.microsoft.com/office/drawing/2014/main" id="{A561CBC6-5E24-347C-62D6-75D0783654B3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71;p12">
              <a:extLst>
                <a:ext uri="{FF2B5EF4-FFF2-40B4-BE49-F238E27FC236}">
                  <a16:creationId xmlns:a16="http://schemas.microsoft.com/office/drawing/2014/main" id="{B7FE7334-9A9F-4B8C-5C55-189B12F44BC0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72;p12">
              <a:extLst>
                <a:ext uri="{FF2B5EF4-FFF2-40B4-BE49-F238E27FC236}">
                  <a16:creationId xmlns:a16="http://schemas.microsoft.com/office/drawing/2014/main" id="{1EC30FDE-D516-B9F9-8280-D289F8C65DD2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73;p12">
              <a:extLst>
                <a:ext uri="{FF2B5EF4-FFF2-40B4-BE49-F238E27FC236}">
                  <a16:creationId xmlns:a16="http://schemas.microsoft.com/office/drawing/2014/main" id="{1A2AF778-7A60-89D7-BC60-06E8DEF1BCD7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74;p12">
              <a:extLst>
                <a:ext uri="{FF2B5EF4-FFF2-40B4-BE49-F238E27FC236}">
                  <a16:creationId xmlns:a16="http://schemas.microsoft.com/office/drawing/2014/main" id="{3614CB7D-5351-691D-58AA-66806BA06BF7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75;p12">
              <a:extLst>
                <a:ext uri="{FF2B5EF4-FFF2-40B4-BE49-F238E27FC236}">
                  <a16:creationId xmlns:a16="http://schemas.microsoft.com/office/drawing/2014/main" id="{33A59166-2608-31D0-1429-1C4F906A0FD2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76;p12">
              <a:extLst>
                <a:ext uri="{FF2B5EF4-FFF2-40B4-BE49-F238E27FC236}">
                  <a16:creationId xmlns:a16="http://schemas.microsoft.com/office/drawing/2014/main" id="{F3251B5F-C3C1-8F60-6E08-004AF9CF0B8A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977;p12">
              <a:extLst>
                <a:ext uri="{FF2B5EF4-FFF2-40B4-BE49-F238E27FC236}">
                  <a16:creationId xmlns:a16="http://schemas.microsoft.com/office/drawing/2014/main" id="{19A4D3F6-3744-292E-48CE-71AD835EB317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978;p12">
              <a:extLst>
                <a:ext uri="{FF2B5EF4-FFF2-40B4-BE49-F238E27FC236}">
                  <a16:creationId xmlns:a16="http://schemas.microsoft.com/office/drawing/2014/main" id="{1B1D4FFE-8264-6B61-C99C-B26DEA60CCC5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979;p12">
              <a:extLst>
                <a:ext uri="{FF2B5EF4-FFF2-40B4-BE49-F238E27FC236}">
                  <a16:creationId xmlns:a16="http://schemas.microsoft.com/office/drawing/2014/main" id="{531D77A9-8CA0-522B-1E78-E5000A2968A6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980;p12">
              <a:extLst>
                <a:ext uri="{FF2B5EF4-FFF2-40B4-BE49-F238E27FC236}">
                  <a16:creationId xmlns:a16="http://schemas.microsoft.com/office/drawing/2014/main" id="{8A6A159C-AFA2-2354-5A84-67AEEBBE99E9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81;p12">
              <a:extLst>
                <a:ext uri="{FF2B5EF4-FFF2-40B4-BE49-F238E27FC236}">
                  <a16:creationId xmlns:a16="http://schemas.microsoft.com/office/drawing/2014/main" id="{AE0DA03D-B7FB-272D-F24B-A49DA1F54185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82;p12">
              <a:extLst>
                <a:ext uri="{FF2B5EF4-FFF2-40B4-BE49-F238E27FC236}">
                  <a16:creationId xmlns:a16="http://schemas.microsoft.com/office/drawing/2014/main" id="{9DB5E85B-7AEB-ABC9-1783-62280AE2FC50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83;p12">
              <a:extLst>
                <a:ext uri="{FF2B5EF4-FFF2-40B4-BE49-F238E27FC236}">
                  <a16:creationId xmlns:a16="http://schemas.microsoft.com/office/drawing/2014/main" id="{9E2722CC-7742-4DA9-CFCE-72C59525F855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84;p12">
              <a:extLst>
                <a:ext uri="{FF2B5EF4-FFF2-40B4-BE49-F238E27FC236}">
                  <a16:creationId xmlns:a16="http://schemas.microsoft.com/office/drawing/2014/main" id="{2B648D7B-97D2-4185-F38C-AAB62134ED1A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85;p12">
              <a:extLst>
                <a:ext uri="{FF2B5EF4-FFF2-40B4-BE49-F238E27FC236}">
                  <a16:creationId xmlns:a16="http://schemas.microsoft.com/office/drawing/2014/main" id="{F33F60B5-E193-8A47-1ACC-98346326807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86;p12">
              <a:extLst>
                <a:ext uri="{FF2B5EF4-FFF2-40B4-BE49-F238E27FC236}">
                  <a16:creationId xmlns:a16="http://schemas.microsoft.com/office/drawing/2014/main" id="{AA5BC75F-A438-38AB-5865-64213E1A329A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87;p12">
              <a:extLst>
                <a:ext uri="{FF2B5EF4-FFF2-40B4-BE49-F238E27FC236}">
                  <a16:creationId xmlns:a16="http://schemas.microsoft.com/office/drawing/2014/main" id="{B33023A2-0148-56BB-C9D6-6ADCB798CDC3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88;p12">
              <a:extLst>
                <a:ext uri="{FF2B5EF4-FFF2-40B4-BE49-F238E27FC236}">
                  <a16:creationId xmlns:a16="http://schemas.microsoft.com/office/drawing/2014/main" id="{D9498496-DE99-B904-81FF-D7AC98B534BB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89;p12">
              <a:extLst>
                <a:ext uri="{FF2B5EF4-FFF2-40B4-BE49-F238E27FC236}">
                  <a16:creationId xmlns:a16="http://schemas.microsoft.com/office/drawing/2014/main" id="{C27E9BA7-18ED-2C38-B41A-8EAD962B43D0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90;p12">
              <a:extLst>
                <a:ext uri="{FF2B5EF4-FFF2-40B4-BE49-F238E27FC236}">
                  <a16:creationId xmlns:a16="http://schemas.microsoft.com/office/drawing/2014/main" id="{D42AF221-2BA0-C944-7319-7B6B5BF751F8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91;p12">
              <a:extLst>
                <a:ext uri="{FF2B5EF4-FFF2-40B4-BE49-F238E27FC236}">
                  <a16:creationId xmlns:a16="http://schemas.microsoft.com/office/drawing/2014/main" id="{4EAF8988-221B-4CF6-5212-9B393067707D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92;p12">
              <a:extLst>
                <a:ext uri="{FF2B5EF4-FFF2-40B4-BE49-F238E27FC236}">
                  <a16:creationId xmlns:a16="http://schemas.microsoft.com/office/drawing/2014/main" id="{5993972B-7CD7-3102-E8D2-C4A94AB2F2AD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93;p12">
              <a:extLst>
                <a:ext uri="{FF2B5EF4-FFF2-40B4-BE49-F238E27FC236}">
                  <a16:creationId xmlns:a16="http://schemas.microsoft.com/office/drawing/2014/main" id="{8D13966D-34EB-1B0F-99B0-847A45C9E6A2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94;p12">
              <a:extLst>
                <a:ext uri="{FF2B5EF4-FFF2-40B4-BE49-F238E27FC236}">
                  <a16:creationId xmlns:a16="http://schemas.microsoft.com/office/drawing/2014/main" id="{7BFA6A14-9EDF-AC43-0EDC-6F63926D3C31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95;p12">
              <a:extLst>
                <a:ext uri="{FF2B5EF4-FFF2-40B4-BE49-F238E27FC236}">
                  <a16:creationId xmlns:a16="http://schemas.microsoft.com/office/drawing/2014/main" id="{3D6B866D-29E0-2F8D-48EA-2C4D6E9CB479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96;p12">
              <a:extLst>
                <a:ext uri="{FF2B5EF4-FFF2-40B4-BE49-F238E27FC236}">
                  <a16:creationId xmlns:a16="http://schemas.microsoft.com/office/drawing/2014/main" id="{8D2C45D9-9D37-C0EC-CE35-AC8EB704C554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97;p12">
              <a:extLst>
                <a:ext uri="{FF2B5EF4-FFF2-40B4-BE49-F238E27FC236}">
                  <a16:creationId xmlns:a16="http://schemas.microsoft.com/office/drawing/2014/main" id="{8A5D5161-3DE8-2E1B-024B-6FD477D0A01C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98;p12">
              <a:extLst>
                <a:ext uri="{FF2B5EF4-FFF2-40B4-BE49-F238E27FC236}">
                  <a16:creationId xmlns:a16="http://schemas.microsoft.com/office/drawing/2014/main" id="{B9B80EFE-8FA9-3D0E-C9D2-278A984F100E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99;p12">
              <a:extLst>
                <a:ext uri="{FF2B5EF4-FFF2-40B4-BE49-F238E27FC236}">
                  <a16:creationId xmlns:a16="http://schemas.microsoft.com/office/drawing/2014/main" id="{513AB7E7-9D93-33A9-1733-EADFB0D5F08F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000;p12">
              <a:extLst>
                <a:ext uri="{FF2B5EF4-FFF2-40B4-BE49-F238E27FC236}">
                  <a16:creationId xmlns:a16="http://schemas.microsoft.com/office/drawing/2014/main" id="{66147EDA-A490-1124-3E31-3BBADCF83F4A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001;p12">
              <a:extLst>
                <a:ext uri="{FF2B5EF4-FFF2-40B4-BE49-F238E27FC236}">
                  <a16:creationId xmlns:a16="http://schemas.microsoft.com/office/drawing/2014/main" id="{3F9A74E3-9EC4-638A-F2C3-8C032DAA901A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002;p12">
              <a:extLst>
                <a:ext uri="{FF2B5EF4-FFF2-40B4-BE49-F238E27FC236}">
                  <a16:creationId xmlns:a16="http://schemas.microsoft.com/office/drawing/2014/main" id="{D813E9CB-8FB0-1F81-A511-2617A6D9417A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003;p12">
              <a:extLst>
                <a:ext uri="{FF2B5EF4-FFF2-40B4-BE49-F238E27FC236}">
                  <a16:creationId xmlns:a16="http://schemas.microsoft.com/office/drawing/2014/main" id="{275D0F34-4AFB-80D5-A188-535A104681E2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004;p12">
              <a:extLst>
                <a:ext uri="{FF2B5EF4-FFF2-40B4-BE49-F238E27FC236}">
                  <a16:creationId xmlns:a16="http://schemas.microsoft.com/office/drawing/2014/main" id="{CCBA06B1-BD8D-567A-75E4-3AA5712C9A9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005;p12">
              <a:extLst>
                <a:ext uri="{FF2B5EF4-FFF2-40B4-BE49-F238E27FC236}">
                  <a16:creationId xmlns:a16="http://schemas.microsoft.com/office/drawing/2014/main" id="{05E9B518-713B-85AB-0B61-2968B231B6C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006;p12">
              <a:extLst>
                <a:ext uri="{FF2B5EF4-FFF2-40B4-BE49-F238E27FC236}">
                  <a16:creationId xmlns:a16="http://schemas.microsoft.com/office/drawing/2014/main" id="{A497BCBA-95B5-2191-DEFB-9D710855CAC8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007;p12">
              <a:extLst>
                <a:ext uri="{FF2B5EF4-FFF2-40B4-BE49-F238E27FC236}">
                  <a16:creationId xmlns:a16="http://schemas.microsoft.com/office/drawing/2014/main" id="{F0D7C7FF-9676-ACCA-2C23-AF8E16117982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008;p12">
              <a:extLst>
                <a:ext uri="{FF2B5EF4-FFF2-40B4-BE49-F238E27FC236}">
                  <a16:creationId xmlns:a16="http://schemas.microsoft.com/office/drawing/2014/main" id="{C2D307F6-4098-FE4A-5E1C-9FA6C3DF76D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009;p12">
              <a:extLst>
                <a:ext uri="{FF2B5EF4-FFF2-40B4-BE49-F238E27FC236}">
                  <a16:creationId xmlns:a16="http://schemas.microsoft.com/office/drawing/2014/main" id="{E8679A7A-5699-213A-A789-FADE832A902D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010;p12">
              <a:extLst>
                <a:ext uri="{FF2B5EF4-FFF2-40B4-BE49-F238E27FC236}">
                  <a16:creationId xmlns:a16="http://schemas.microsoft.com/office/drawing/2014/main" id="{6709245A-8872-21B7-0658-83F1B86AD38C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011;p12">
              <a:extLst>
                <a:ext uri="{FF2B5EF4-FFF2-40B4-BE49-F238E27FC236}">
                  <a16:creationId xmlns:a16="http://schemas.microsoft.com/office/drawing/2014/main" id="{2A56FA6E-4C81-0E3D-9619-07E1F3079E6C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012;p12">
              <a:extLst>
                <a:ext uri="{FF2B5EF4-FFF2-40B4-BE49-F238E27FC236}">
                  <a16:creationId xmlns:a16="http://schemas.microsoft.com/office/drawing/2014/main" id="{C3159937-BCB1-45A4-78C0-16E4D4C2458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013;p12">
              <a:extLst>
                <a:ext uri="{FF2B5EF4-FFF2-40B4-BE49-F238E27FC236}">
                  <a16:creationId xmlns:a16="http://schemas.microsoft.com/office/drawing/2014/main" id="{40A3593B-97B7-5287-0C99-8978A31326E7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014;p12">
              <a:extLst>
                <a:ext uri="{FF2B5EF4-FFF2-40B4-BE49-F238E27FC236}">
                  <a16:creationId xmlns:a16="http://schemas.microsoft.com/office/drawing/2014/main" id="{25FCBF3C-D3F4-2A3B-992F-B07253075402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015;p12">
              <a:extLst>
                <a:ext uri="{FF2B5EF4-FFF2-40B4-BE49-F238E27FC236}">
                  <a16:creationId xmlns:a16="http://schemas.microsoft.com/office/drawing/2014/main" id="{30670F63-0AE5-C453-4899-720B1B8D8C90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016;p12">
              <a:extLst>
                <a:ext uri="{FF2B5EF4-FFF2-40B4-BE49-F238E27FC236}">
                  <a16:creationId xmlns:a16="http://schemas.microsoft.com/office/drawing/2014/main" id="{ECF32D9A-1A03-B929-29B8-96B801098C27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017;p12">
              <a:extLst>
                <a:ext uri="{FF2B5EF4-FFF2-40B4-BE49-F238E27FC236}">
                  <a16:creationId xmlns:a16="http://schemas.microsoft.com/office/drawing/2014/main" id="{65EAE96B-AB4A-4642-F0A6-9EC87367EB04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018;p12">
              <a:extLst>
                <a:ext uri="{FF2B5EF4-FFF2-40B4-BE49-F238E27FC236}">
                  <a16:creationId xmlns:a16="http://schemas.microsoft.com/office/drawing/2014/main" id="{B19B6120-32B0-EEB7-BD5B-D9C1F095427F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019;p12">
              <a:extLst>
                <a:ext uri="{FF2B5EF4-FFF2-40B4-BE49-F238E27FC236}">
                  <a16:creationId xmlns:a16="http://schemas.microsoft.com/office/drawing/2014/main" id="{1DA561A5-35E1-5149-8CB4-868496E741D4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020;p12">
              <a:extLst>
                <a:ext uri="{FF2B5EF4-FFF2-40B4-BE49-F238E27FC236}">
                  <a16:creationId xmlns:a16="http://schemas.microsoft.com/office/drawing/2014/main" id="{2C852363-F8AE-863E-EC9B-86AA5965ADA2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021;p12">
              <a:extLst>
                <a:ext uri="{FF2B5EF4-FFF2-40B4-BE49-F238E27FC236}">
                  <a16:creationId xmlns:a16="http://schemas.microsoft.com/office/drawing/2014/main" id="{5B466A14-66D6-340E-89F7-31A956484C90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022;p12">
              <a:extLst>
                <a:ext uri="{FF2B5EF4-FFF2-40B4-BE49-F238E27FC236}">
                  <a16:creationId xmlns:a16="http://schemas.microsoft.com/office/drawing/2014/main" id="{E2F18712-796F-232F-EC3C-A0A0D7C2968E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023;p12">
              <a:extLst>
                <a:ext uri="{FF2B5EF4-FFF2-40B4-BE49-F238E27FC236}">
                  <a16:creationId xmlns:a16="http://schemas.microsoft.com/office/drawing/2014/main" id="{D69489BA-7B62-C4A6-3B2B-E8190503D1FD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024;p12">
              <a:extLst>
                <a:ext uri="{FF2B5EF4-FFF2-40B4-BE49-F238E27FC236}">
                  <a16:creationId xmlns:a16="http://schemas.microsoft.com/office/drawing/2014/main" id="{CD2F4B91-AA3C-E029-55B2-6B159927C55E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025;p12">
              <a:extLst>
                <a:ext uri="{FF2B5EF4-FFF2-40B4-BE49-F238E27FC236}">
                  <a16:creationId xmlns:a16="http://schemas.microsoft.com/office/drawing/2014/main" id="{E7D81923-FC81-DA1F-66E7-F6A4152F04D9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026;p12">
              <a:extLst>
                <a:ext uri="{FF2B5EF4-FFF2-40B4-BE49-F238E27FC236}">
                  <a16:creationId xmlns:a16="http://schemas.microsoft.com/office/drawing/2014/main" id="{95B48293-86A5-57BD-EC53-54C4076FE368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027;p12">
              <a:extLst>
                <a:ext uri="{FF2B5EF4-FFF2-40B4-BE49-F238E27FC236}">
                  <a16:creationId xmlns:a16="http://schemas.microsoft.com/office/drawing/2014/main" id="{8DEB6FC1-321E-97DE-D3DA-1906F0BA8B21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028;p12">
              <a:extLst>
                <a:ext uri="{FF2B5EF4-FFF2-40B4-BE49-F238E27FC236}">
                  <a16:creationId xmlns:a16="http://schemas.microsoft.com/office/drawing/2014/main" id="{8F1559DE-91F3-30AF-3B96-C75323C8ACC6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029;p12">
              <a:extLst>
                <a:ext uri="{FF2B5EF4-FFF2-40B4-BE49-F238E27FC236}">
                  <a16:creationId xmlns:a16="http://schemas.microsoft.com/office/drawing/2014/main" id="{0D78CB01-C9CE-91C2-EB92-52BBA43261F7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030;p12">
              <a:extLst>
                <a:ext uri="{FF2B5EF4-FFF2-40B4-BE49-F238E27FC236}">
                  <a16:creationId xmlns:a16="http://schemas.microsoft.com/office/drawing/2014/main" id="{27DACD0A-0FBD-1668-F88D-4F8F05B74844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031;p12">
              <a:extLst>
                <a:ext uri="{FF2B5EF4-FFF2-40B4-BE49-F238E27FC236}">
                  <a16:creationId xmlns:a16="http://schemas.microsoft.com/office/drawing/2014/main" id="{B858206B-2C6C-03CB-DC2D-E5B744768E70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032;p12">
              <a:extLst>
                <a:ext uri="{FF2B5EF4-FFF2-40B4-BE49-F238E27FC236}">
                  <a16:creationId xmlns:a16="http://schemas.microsoft.com/office/drawing/2014/main" id="{E67168F8-E4A6-0A17-4AF3-8200197673C8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033;p12">
              <a:extLst>
                <a:ext uri="{FF2B5EF4-FFF2-40B4-BE49-F238E27FC236}">
                  <a16:creationId xmlns:a16="http://schemas.microsoft.com/office/drawing/2014/main" id="{AC8B8F65-93F1-825B-0B09-619365B7B8BC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034;p12">
              <a:extLst>
                <a:ext uri="{FF2B5EF4-FFF2-40B4-BE49-F238E27FC236}">
                  <a16:creationId xmlns:a16="http://schemas.microsoft.com/office/drawing/2014/main" id="{970D420D-E79B-6117-270F-10399E3C7E76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035;p12">
              <a:extLst>
                <a:ext uri="{FF2B5EF4-FFF2-40B4-BE49-F238E27FC236}">
                  <a16:creationId xmlns:a16="http://schemas.microsoft.com/office/drawing/2014/main" id="{920FDFC2-7D7A-B1E8-0782-DEB9747C4D08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036;p12">
              <a:extLst>
                <a:ext uri="{FF2B5EF4-FFF2-40B4-BE49-F238E27FC236}">
                  <a16:creationId xmlns:a16="http://schemas.microsoft.com/office/drawing/2014/main" id="{B28DF9F5-C3FA-4B67-4721-DC7AA1AF2D51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037;p12">
              <a:extLst>
                <a:ext uri="{FF2B5EF4-FFF2-40B4-BE49-F238E27FC236}">
                  <a16:creationId xmlns:a16="http://schemas.microsoft.com/office/drawing/2014/main" id="{5BFB489E-3AE7-60CB-E46A-72C57A29D049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038;p12">
              <a:extLst>
                <a:ext uri="{FF2B5EF4-FFF2-40B4-BE49-F238E27FC236}">
                  <a16:creationId xmlns:a16="http://schemas.microsoft.com/office/drawing/2014/main" id="{0182AC36-F92D-3CE3-C24A-2B2C61E0B90D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039;p12">
              <a:extLst>
                <a:ext uri="{FF2B5EF4-FFF2-40B4-BE49-F238E27FC236}">
                  <a16:creationId xmlns:a16="http://schemas.microsoft.com/office/drawing/2014/main" id="{FA93F1C0-98AF-EFAB-BBEE-B9B55CD01B17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040;p12">
              <a:extLst>
                <a:ext uri="{FF2B5EF4-FFF2-40B4-BE49-F238E27FC236}">
                  <a16:creationId xmlns:a16="http://schemas.microsoft.com/office/drawing/2014/main" id="{F0D2D530-59B2-5545-6F77-E1DC29F67E6B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041;p12">
              <a:extLst>
                <a:ext uri="{FF2B5EF4-FFF2-40B4-BE49-F238E27FC236}">
                  <a16:creationId xmlns:a16="http://schemas.microsoft.com/office/drawing/2014/main" id="{9379D9D4-4085-D632-B90D-84064A444B5A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042;p12">
              <a:extLst>
                <a:ext uri="{FF2B5EF4-FFF2-40B4-BE49-F238E27FC236}">
                  <a16:creationId xmlns:a16="http://schemas.microsoft.com/office/drawing/2014/main" id="{6AF02918-698A-56CE-402D-D150ED0F1177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043;p12">
              <a:extLst>
                <a:ext uri="{FF2B5EF4-FFF2-40B4-BE49-F238E27FC236}">
                  <a16:creationId xmlns:a16="http://schemas.microsoft.com/office/drawing/2014/main" id="{16CCE97C-EAA2-CF37-74AC-C10C6B0F1251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044;p12">
              <a:extLst>
                <a:ext uri="{FF2B5EF4-FFF2-40B4-BE49-F238E27FC236}">
                  <a16:creationId xmlns:a16="http://schemas.microsoft.com/office/drawing/2014/main" id="{FDFA74C9-0462-D6DD-78BB-86462CBBD391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045;p12">
              <a:extLst>
                <a:ext uri="{FF2B5EF4-FFF2-40B4-BE49-F238E27FC236}">
                  <a16:creationId xmlns:a16="http://schemas.microsoft.com/office/drawing/2014/main" id="{63E3DC68-722F-451B-30F2-D48217F4BE44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046;p12">
              <a:extLst>
                <a:ext uri="{FF2B5EF4-FFF2-40B4-BE49-F238E27FC236}">
                  <a16:creationId xmlns:a16="http://schemas.microsoft.com/office/drawing/2014/main" id="{46506356-E38C-7514-22ED-C5DFBA07D38A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047;p12">
              <a:extLst>
                <a:ext uri="{FF2B5EF4-FFF2-40B4-BE49-F238E27FC236}">
                  <a16:creationId xmlns:a16="http://schemas.microsoft.com/office/drawing/2014/main" id="{A237C20C-8F1E-5946-0E2A-589F8A92BAF8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048;p12">
              <a:extLst>
                <a:ext uri="{FF2B5EF4-FFF2-40B4-BE49-F238E27FC236}">
                  <a16:creationId xmlns:a16="http://schemas.microsoft.com/office/drawing/2014/main" id="{91F5D44D-EA5A-EA41-883A-1578E1E7933F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049;p12">
              <a:extLst>
                <a:ext uri="{FF2B5EF4-FFF2-40B4-BE49-F238E27FC236}">
                  <a16:creationId xmlns:a16="http://schemas.microsoft.com/office/drawing/2014/main" id="{04B181C0-3A84-C278-EC2D-A107E1D8C4D7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050;p12">
              <a:extLst>
                <a:ext uri="{FF2B5EF4-FFF2-40B4-BE49-F238E27FC236}">
                  <a16:creationId xmlns:a16="http://schemas.microsoft.com/office/drawing/2014/main" id="{4B0F09C6-4E20-C390-2ED2-2B645162B7D1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051;p12">
              <a:extLst>
                <a:ext uri="{FF2B5EF4-FFF2-40B4-BE49-F238E27FC236}">
                  <a16:creationId xmlns:a16="http://schemas.microsoft.com/office/drawing/2014/main" id="{F52BBC35-71FA-3A64-43E7-F8F6E5AD580A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052;p12">
              <a:extLst>
                <a:ext uri="{FF2B5EF4-FFF2-40B4-BE49-F238E27FC236}">
                  <a16:creationId xmlns:a16="http://schemas.microsoft.com/office/drawing/2014/main" id="{E136D8EB-64B1-6DDD-0E2C-A3A49DB3FABC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53;p12">
              <a:extLst>
                <a:ext uri="{FF2B5EF4-FFF2-40B4-BE49-F238E27FC236}">
                  <a16:creationId xmlns:a16="http://schemas.microsoft.com/office/drawing/2014/main" id="{AED49BA4-6CDD-D626-2175-BA75628FE7C2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54;p12">
              <a:extLst>
                <a:ext uri="{FF2B5EF4-FFF2-40B4-BE49-F238E27FC236}">
                  <a16:creationId xmlns:a16="http://schemas.microsoft.com/office/drawing/2014/main" id="{8D269E67-C1C9-B1CB-7851-BA62AB674B3A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55;p12">
              <a:extLst>
                <a:ext uri="{FF2B5EF4-FFF2-40B4-BE49-F238E27FC236}">
                  <a16:creationId xmlns:a16="http://schemas.microsoft.com/office/drawing/2014/main" id="{1F729D7B-2367-16DE-7DCA-FE180B5CF883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56;p12">
              <a:extLst>
                <a:ext uri="{FF2B5EF4-FFF2-40B4-BE49-F238E27FC236}">
                  <a16:creationId xmlns:a16="http://schemas.microsoft.com/office/drawing/2014/main" id="{6721C2AE-BEB6-C355-DF9B-2BB858ED68F8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57;p12">
              <a:extLst>
                <a:ext uri="{FF2B5EF4-FFF2-40B4-BE49-F238E27FC236}">
                  <a16:creationId xmlns:a16="http://schemas.microsoft.com/office/drawing/2014/main" id="{C1F9F823-F1D9-0BD0-FA34-7E930EBF179B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58;p12">
              <a:extLst>
                <a:ext uri="{FF2B5EF4-FFF2-40B4-BE49-F238E27FC236}">
                  <a16:creationId xmlns:a16="http://schemas.microsoft.com/office/drawing/2014/main" id="{9E23DB3E-ED8F-023F-EA75-5F487A91BE38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59;p12">
              <a:extLst>
                <a:ext uri="{FF2B5EF4-FFF2-40B4-BE49-F238E27FC236}">
                  <a16:creationId xmlns:a16="http://schemas.microsoft.com/office/drawing/2014/main" id="{644B99DE-0FD7-84C0-4C0D-68FCAB0D220A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60;p12">
              <a:extLst>
                <a:ext uri="{FF2B5EF4-FFF2-40B4-BE49-F238E27FC236}">
                  <a16:creationId xmlns:a16="http://schemas.microsoft.com/office/drawing/2014/main" id="{EC9E386D-5ACD-2A43-FA49-3A37BB6BD70A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61;p12">
              <a:extLst>
                <a:ext uri="{FF2B5EF4-FFF2-40B4-BE49-F238E27FC236}">
                  <a16:creationId xmlns:a16="http://schemas.microsoft.com/office/drawing/2014/main" id="{347C16ED-D453-F4F1-1B8A-BF8BE95FF86C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62;p12">
              <a:extLst>
                <a:ext uri="{FF2B5EF4-FFF2-40B4-BE49-F238E27FC236}">
                  <a16:creationId xmlns:a16="http://schemas.microsoft.com/office/drawing/2014/main" id="{EDA4E342-86BE-3A88-4842-4F3E2EACFD07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63;p12">
              <a:extLst>
                <a:ext uri="{FF2B5EF4-FFF2-40B4-BE49-F238E27FC236}">
                  <a16:creationId xmlns:a16="http://schemas.microsoft.com/office/drawing/2014/main" id="{9BE29FC7-5728-6127-9DF7-C06809868F3D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64;p12">
              <a:extLst>
                <a:ext uri="{FF2B5EF4-FFF2-40B4-BE49-F238E27FC236}">
                  <a16:creationId xmlns:a16="http://schemas.microsoft.com/office/drawing/2014/main" id="{5C69767C-D764-A93A-3DA1-208E0BCEA996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65;p12">
              <a:extLst>
                <a:ext uri="{FF2B5EF4-FFF2-40B4-BE49-F238E27FC236}">
                  <a16:creationId xmlns:a16="http://schemas.microsoft.com/office/drawing/2014/main" id="{0891EA65-9B3C-A46D-A792-AE8A860A26D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66;p12">
              <a:extLst>
                <a:ext uri="{FF2B5EF4-FFF2-40B4-BE49-F238E27FC236}">
                  <a16:creationId xmlns:a16="http://schemas.microsoft.com/office/drawing/2014/main" id="{BDD580E2-6FF7-B45C-D9B0-6F1BAD16469D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67;p12">
              <a:extLst>
                <a:ext uri="{FF2B5EF4-FFF2-40B4-BE49-F238E27FC236}">
                  <a16:creationId xmlns:a16="http://schemas.microsoft.com/office/drawing/2014/main" id="{9C258873-F40E-97E1-40E5-0204E120E70F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68;p12">
              <a:extLst>
                <a:ext uri="{FF2B5EF4-FFF2-40B4-BE49-F238E27FC236}">
                  <a16:creationId xmlns:a16="http://schemas.microsoft.com/office/drawing/2014/main" id="{CC6B15AD-8832-92B8-37EF-42815C1B0D60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69;p12">
              <a:extLst>
                <a:ext uri="{FF2B5EF4-FFF2-40B4-BE49-F238E27FC236}">
                  <a16:creationId xmlns:a16="http://schemas.microsoft.com/office/drawing/2014/main" id="{B9A8B9FC-4881-B607-829A-135F87C6DBB4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70;p12">
              <a:extLst>
                <a:ext uri="{FF2B5EF4-FFF2-40B4-BE49-F238E27FC236}">
                  <a16:creationId xmlns:a16="http://schemas.microsoft.com/office/drawing/2014/main" id="{48448C70-F6F8-664C-346F-009D483C19D0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71;p12">
              <a:extLst>
                <a:ext uri="{FF2B5EF4-FFF2-40B4-BE49-F238E27FC236}">
                  <a16:creationId xmlns:a16="http://schemas.microsoft.com/office/drawing/2014/main" id="{F3D63E6D-174A-C4AE-6B96-020323BCD922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72;p12">
              <a:extLst>
                <a:ext uri="{FF2B5EF4-FFF2-40B4-BE49-F238E27FC236}">
                  <a16:creationId xmlns:a16="http://schemas.microsoft.com/office/drawing/2014/main" id="{396DFE69-F9C7-1B88-0722-4180B361BB1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73;p12">
              <a:extLst>
                <a:ext uri="{FF2B5EF4-FFF2-40B4-BE49-F238E27FC236}">
                  <a16:creationId xmlns:a16="http://schemas.microsoft.com/office/drawing/2014/main" id="{AA6E589E-A4E4-34E2-2BF1-9A33734070FE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74;p12">
              <a:extLst>
                <a:ext uri="{FF2B5EF4-FFF2-40B4-BE49-F238E27FC236}">
                  <a16:creationId xmlns:a16="http://schemas.microsoft.com/office/drawing/2014/main" id="{D51C28B2-DE1D-581E-D978-ACB0A9166EF3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75;p12">
              <a:extLst>
                <a:ext uri="{FF2B5EF4-FFF2-40B4-BE49-F238E27FC236}">
                  <a16:creationId xmlns:a16="http://schemas.microsoft.com/office/drawing/2014/main" id="{8DD1CC87-54F8-26D5-9C77-7D597233C219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76;p12">
              <a:extLst>
                <a:ext uri="{FF2B5EF4-FFF2-40B4-BE49-F238E27FC236}">
                  <a16:creationId xmlns:a16="http://schemas.microsoft.com/office/drawing/2014/main" id="{0F2D3E5B-4A46-630E-09D0-C7AEDA8281BA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77;p12">
              <a:extLst>
                <a:ext uri="{FF2B5EF4-FFF2-40B4-BE49-F238E27FC236}">
                  <a16:creationId xmlns:a16="http://schemas.microsoft.com/office/drawing/2014/main" id="{81957780-123A-3DC5-BDB6-7D665F7C34D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78;p12">
              <a:extLst>
                <a:ext uri="{FF2B5EF4-FFF2-40B4-BE49-F238E27FC236}">
                  <a16:creationId xmlns:a16="http://schemas.microsoft.com/office/drawing/2014/main" id="{3BF35399-BA52-0116-5091-2014FBAAB2CD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79;p12">
              <a:extLst>
                <a:ext uri="{FF2B5EF4-FFF2-40B4-BE49-F238E27FC236}">
                  <a16:creationId xmlns:a16="http://schemas.microsoft.com/office/drawing/2014/main" id="{2A245012-F7EB-00E6-4D97-4CEFEFAE2AA4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80;p12">
              <a:extLst>
                <a:ext uri="{FF2B5EF4-FFF2-40B4-BE49-F238E27FC236}">
                  <a16:creationId xmlns:a16="http://schemas.microsoft.com/office/drawing/2014/main" id="{B604585C-CE96-28AC-B257-3A2D91E20593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81;p12">
              <a:extLst>
                <a:ext uri="{FF2B5EF4-FFF2-40B4-BE49-F238E27FC236}">
                  <a16:creationId xmlns:a16="http://schemas.microsoft.com/office/drawing/2014/main" id="{4B2EC6DB-9679-4BB5-DA0C-C1390D0A8691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82;p12">
              <a:extLst>
                <a:ext uri="{FF2B5EF4-FFF2-40B4-BE49-F238E27FC236}">
                  <a16:creationId xmlns:a16="http://schemas.microsoft.com/office/drawing/2014/main" id="{8D50B488-4671-9B4B-411D-BF8B04089401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83;p12">
              <a:extLst>
                <a:ext uri="{FF2B5EF4-FFF2-40B4-BE49-F238E27FC236}">
                  <a16:creationId xmlns:a16="http://schemas.microsoft.com/office/drawing/2014/main" id="{7C0D6DFE-F3E2-D902-1F70-F6BE5E37C5A9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84;p12">
              <a:extLst>
                <a:ext uri="{FF2B5EF4-FFF2-40B4-BE49-F238E27FC236}">
                  <a16:creationId xmlns:a16="http://schemas.microsoft.com/office/drawing/2014/main" id="{475777E8-5ECE-B5FB-6E28-79B05DC7E05B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85;p12">
              <a:extLst>
                <a:ext uri="{FF2B5EF4-FFF2-40B4-BE49-F238E27FC236}">
                  <a16:creationId xmlns:a16="http://schemas.microsoft.com/office/drawing/2014/main" id="{3DC04E80-988C-035A-947D-261217176B53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86;p12">
              <a:extLst>
                <a:ext uri="{FF2B5EF4-FFF2-40B4-BE49-F238E27FC236}">
                  <a16:creationId xmlns:a16="http://schemas.microsoft.com/office/drawing/2014/main" id="{4AEC1BB8-540E-CE97-1D0B-D115B4A753CA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87;p12">
              <a:extLst>
                <a:ext uri="{FF2B5EF4-FFF2-40B4-BE49-F238E27FC236}">
                  <a16:creationId xmlns:a16="http://schemas.microsoft.com/office/drawing/2014/main" id="{4D8D22CA-6082-0184-3963-5DB027194620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88;p12">
              <a:extLst>
                <a:ext uri="{FF2B5EF4-FFF2-40B4-BE49-F238E27FC236}">
                  <a16:creationId xmlns:a16="http://schemas.microsoft.com/office/drawing/2014/main" id="{856B312F-A8A2-8768-288B-4613F78D62D0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89;p12">
              <a:extLst>
                <a:ext uri="{FF2B5EF4-FFF2-40B4-BE49-F238E27FC236}">
                  <a16:creationId xmlns:a16="http://schemas.microsoft.com/office/drawing/2014/main" id="{E2E95026-95B6-E33D-EDD6-2C83F4C8C59B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90;p12">
              <a:extLst>
                <a:ext uri="{FF2B5EF4-FFF2-40B4-BE49-F238E27FC236}">
                  <a16:creationId xmlns:a16="http://schemas.microsoft.com/office/drawing/2014/main" id="{6B05B978-031D-55F5-D198-32EB869282A0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91;p12">
              <a:extLst>
                <a:ext uri="{FF2B5EF4-FFF2-40B4-BE49-F238E27FC236}">
                  <a16:creationId xmlns:a16="http://schemas.microsoft.com/office/drawing/2014/main" id="{C55A1152-D4D9-7A66-CCA7-DDCAE85CC1C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92;p12">
              <a:extLst>
                <a:ext uri="{FF2B5EF4-FFF2-40B4-BE49-F238E27FC236}">
                  <a16:creationId xmlns:a16="http://schemas.microsoft.com/office/drawing/2014/main" id="{3FA64D1D-FFAD-826F-6C21-CCF520AC4F9C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93;p12">
              <a:extLst>
                <a:ext uri="{FF2B5EF4-FFF2-40B4-BE49-F238E27FC236}">
                  <a16:creationId xmlns:a16="http://schemas.microsoft.com/office/drawing/2014/main" id="{665D0696-FC86-9FAC-0EB4-A3A066C5DE0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94;p12">
              <a:extLst>
                <a:ext uri="{FF2B5EF4-FFF2-40B4-BE49-F238E27FC236}">
                  <a16:creationId xmlns:a16="http://schemas.microsoft.com/office/drawing/2014/main" id="{FD611A3B-6EB7-926E-5CAE-437635709345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95;p12">
              <a:extLst>
                <a:ext uri="{FF2B5EF4-FFF2-40B4-BE49-F238E27FC236}">
                  <a16:creationId xmlns:a16="http://schemas.microsoft.com/office/drawing/2014/main" id="{2209E86F-4A76-BCEF-5851-BC26DBD5BC6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96;p12">
              <a:extLst>
                <a:ext uri="{FF2B5EF4-FFF2-40B4-BE49-F238E27FC236}">
                  <a16:creationId xmlns:a16="http://schemas.microsoft.com/office/drawing/2014/main" id="{E9681356-D7C2-5F4D-E16B-98D000456F6B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97;p12">
              <a:extLst>
                <a:ext uri="{FF2B5EF4-FFF2-40B4-BE49-F238E27FC236}">
                  <a16:creationId xmlns:a16="http://schemas.microsoft.com/office/drawing/2014/main" id="{43BD0B69-828B-AD93-5CAA-E35D809BC3C9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98;p12">
              <a:extLst>
                <a:ext uri="{FF2B5EF4-FFF2-40B4-BE49-F238E27FC236}">
                  <a16:creationId xmlns:a16="http://schemas.microsoft.com/office/drawing/2014/main" id="{A56EC496-CDFA-DC10-A82C-E68DC8EF2A5D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99;p12">
              <a:extLst>
                <a:ext uri="{FF2B5EF4-FFF2-40B4-BE49-F238E27FC236}">
                  <a16:creationId xmlns:a16="http://schemas.microsoft.com/office/drawing/2014/main" id="{E40071D7-9307-49C4-3C26-8A469900FEA9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100;p12">
              <a:extLst>
                <a:ext uri="{FF2B5EF4-FFF2-40B4-BE49-F238E27FC236}">
                  <a16:creationId xmlns:a16="http://schemas.microsoft.com/office/drawing/2014/main" id="{165FFE47-2FAE-57AD-6DCF-8D1E76A2C10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2101;p12">
            <a:extLst>
              <a:ext uri="{FF2B5EF4-FFF2-40B4-BE49-F238E27FC236}">
                <a16:creationId xmlns:a16="http://schemas.microsoft.com/office/drawing/2014/main" id="{5AA7F53B-A4ED-9C36-292C-D910FB1DFD78}"/>
              </a:ext>
            </a:extLst>
          </p:cNvPr>
          <p:cNvGrpSpPr/>
          <p:nvPr userDrawn="1"/>
        </p:nvGrpSpPr>
        <p:grpSpPr>
          <a:xfrm>
            <a:off x="8042920" y="-2024743"/>
            <a:ext cx="3158526" cy="2957405"/>
            <a:chOff x="1131625" y="2739900"/>
            <a:chExt cx="1092650" cy="1023075"/>
          </a:xfrm>
        </p:grpSpPr>
        <p:sp>
          <p:nvSpPr>
            <p:cNvPr id="380" name="Google Shape;2102;p12">
              <a:extLst>
                <a:ext uri="{FF2B5EF4-FFF2-40B4-BE49-F238E27FC236}">
                  <a16:creationId xmlns:a16="http://schemas.microsoft.com/office/drawing/2014/main" id="{5BFD77D0-2B36-4B07-2B78-F5E8B59FCC3C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103;p12">
              <a:extLst>
                <a:ext uri="{FF2B5EF4-FFF2-40B4-BE49-F238E27FC236}">
                  <a16:creationId xmlns:a16="http://schemas.microsoft.com/office/drawing/2014/main" id="{7DBF5052-2178-9B74-B80C-2A73374BC5F3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104;p12">
              <a:extLst>
                <a:ext uri="{FF2B5EF4-FFF2-40B4-BE49-F238E27FC236}">
                  <a16:creationId xmlns:a16="http://schemas.microsoft.com/office/drawing/2014/main" id="{5114E965-74F3-11C2-11AE-FB745EFFB66A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105;p12">
              <a:extLst>
                <a:ext uri="{FF2B5EF4-FFF2-40B4-BE49-F238E27FC236}">
                  <a16:creationId xmlns:a16="http://schemas.microsoft.com/office/drawing/2014/main" id="{A56E7CDF-20B4-F65E-7CC4-2206F85F9358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106;p12">
              <a:extLst>
                <a:ext uri="{FF2B5EF4-FFF2-40B4-BE49-F238E27FC236}">
                  <a16:creationId xmlns:a16="http://schemas.microsoft.com/office/drawing/2014/main" id="{8B822D7D-5140-58E1-2456-EA79153AB648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107;p12">
              <a:extLst>
                <a:ext uri="{FF2B5EF4-FFF2-40B4-BE49-F238E27FC236}">
                  <a16:creationId xmlns:a16="http://schemas.microsoft.com/office/drawing/2014/main" id="{713570A4-A3A2-E1C8-6D4E-67D7CB2C635D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108;p12">
              <a:extLst>
                <a:ext uri="{FF2B5EF4-FFF2-40B4-BE49-F238E27FC236}">
                  <a16:creationId xmlns:a16="http://schemas.microsoft.com/office/drawing/2014/main" id="{CFDC8B0F-F866-B9B5-B5AD-683C3A98B66B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109;p12">
              <a:extLst>
                <a:ext uri="{FF2B5EF4-FFF2-40B4-BE49-F238E27FC236}">
                  <a16:creationId xmlns:a16="http://schemas.microsoft.com/office/drawing/2014/main" id="{F7CEBEDC-8379-D768-EEC6-233DDCD502BA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110;p12">
              <a:extLst>
                <a:ext uri="{FF2B5EF4-FFF2-40B4-BE49-F238E27FC236}">
                  <a16:creationId xmlns:a16="http://schemas.microsoft.com/office/drawing/2014/main" id="{4ABF14DF-7891-CF44-4941-890C42D18664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111;p12">
              <a:extLst>
                <a:ext uri="{FF2B5EF4-FFF2-40B4-BE49-F238E27FC236}">
                  <a16:creationId xmlns:a16="http://schemas.microsoft.com/office/drawing/2014/main" id="{A0FF9BB1-3C39-FC92-BDEC-C89302D1481F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112;p12">
              <a:extLst>
                <a:ext uri="{FF2B5EF4-FFF2-40B4-BE49-F238E27FC236}">
                  <a16:creationId xmlns:a16="http://schemas.microsoft.com/office/drawing/2014/main" id="{2E4B2F09-7111-F339-27C9-4468988A2A02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113;p12">
              <a:extLst>
                <a:ext uri="{FF2B5EF4-FFF2-40B4-BE49-F238E27FC236}">
                  <a16:creationId xmlns:a16="http://schemas.microsoft.com/office/drawing/2014/main" id="{DBC32F03-76EC-1BBF-68B3-1CB62915AF2D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114;p12">
              <a:extLst>
                <a:ext uri="{FF2B5EF4-FFF2-40B4-BE49-F238E27FC236}">
                  <a16:creationId xmlns:a16="http://schemas.microsoft.com/office/drawing/2014/main" id="{E3C35AE2-211F-5545-67B9-E35D49A9BCB4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115;p12">
              <a:extLst>
                <a:ext uri="{FF2B5EF4-FFF2-40B4-BE49-F238E27FC236}">
                  <a16:creationId xmlns:a16="http://schemas.microsoft.com/office/drawing/2014/main" id="{04C7B171-1992-1040-A26E-25BB1C508283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116;p12">
              <a:extLst>
                <a:ext uri="{FF2B5EF4-FFF2-40B4-BE49-F238E27FC236}">
                  <a16:creationId xmlns:a16="http://schemas.microsoft.com/office/drawing/2014/main" id="{E262BAB3-2CAB-0950-E75A-E75F614EF05E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117;p12">
              <a:extLst>
                <a:ext uri="{FF2B5EF4-FFF2-40B4-BE49-F238E27FC236}">
                  <a16:creationId xmlns:a16="http://schemas.microsoft.com/office/drawing/2014/main" id="{DF363261-4960-8B32-6B46-67B8F73BA7C2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118;p12">
              <a:extLst>
                <a:ext uri="{FF2B5EF4-FFF2-40B4-BE49-F238E27FC236}">
                  <a16:creationId xmlns:a16="http://schemas.microsoft.com/office/drawing/2014/main" id="{0291C259-50D5-92D0-9408-1EE1A3EE80B0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119;p12">
              <a:extLst>
                <a:ext uri="{FF2B5EF4-FFF2-40B4-BE49-F238E27FC236}">
                  <a16:creationId xmlns:a16="http://schemas.microsoft.com/office/drawing/2014/main" id="{0D9EC22E-CBAA-1E35-21CC-B80E04AB89D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120;p12">
              <a:extLst>
                <a:ext uri="{FF2B5EF4-FFF2-40B4-BE49-F238E27FC236}">
                  <a16:creationId xmlns:a16="http://schemas.microsoft.com/office/drawing/2014/main" id="{DA151972-7B7D-4DC8-FAED-F4B8B313B084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121;p12">
              <a:extLst>
                <a:ext uri="{FF2B5EF4-FFF2-40B4-BE49-F238E27FC236}">
                  <a16:creationId xmlns:a16="http://schemas.microsoft.com/office/drawing/2014/main" id="{AAE20F03-B042-EB85-A33D-11722A6989C3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122;p12">
              <a:extLst>
                <a:ext uri="{FF2B5EF4-FFF2-40B4-BE49-F238E27FC236}">
                  <a16:creationId xmlns:a16="http://schemas.microsoft.com/office/drawing/2014/main" id="{15458637-03D6-B480-32F5-3592D0D4CA52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123;p12">
              <a:extLst>
                <a:ext uri="{FF2B5EF4-FFF2-40B4-BE49-F238E27FC236}">
                  <a16:creationId xmlns:a16="http://schemas.microsoft.com/office/drawing/2014/main" id="{41AFF7ED-FB8D-AD52-71C4-F8CC8D240C7D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124;p12">
              <a:extLst>
                <a:ext uri="{FF2B5EF4-FFF2-40B4-BE49-F238E27FC236}">
                  <a16:creationId xmlns:a16="http://schemas.microsoft.com/office/drawing/2014/main" id="{51AD10A2-57B1-6024-6D6A-260FD1794791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125;p12">
              <a:extLst>
                <a:ext uri="{FF2B5EF4-FFF2-40B4-BE49-F238E27FC236}">
                  <a16:creationId xmlns:a16="http://schemas.microsoft.com/office/drawing/2014/main" id="{88BBDCAF-7D4C-8701-7A0F-EEE458AF3545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126;p12">
              <a:extLst>
                <a:ext uri="{FF2B5EF4-FFF2-40B4-BE49-F238E27FC236}">
                  <a16:creationId xmlns:a16="http://schemas.microsoft.com/office/drawing/2014/main" id="{FEA6254D-8EED-5C71-8010-A61A4DB6A891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127;p12">
              <a:extLst>
                <a:ext uri="{FF2B5EF4-FFF2-40B4-BE49-F238E27FC236}">
                  <a16:creationId xmlns:a16="http://schemas.microsoft.com/office/drawing/2014/main" id="{6A03D339-9CD4-D1CA-EE04-DBCE95A236CB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128;p12">
              <a:extLst>
                <a:ext uri="{FF2B5EF4-FFF2-40B4-BE49-F238E27FC236}">
                  <a16:creationId xmlns:a16="http://schemas.microsoft.com/office/drawing/2014/main" id="{A4BA5D38-15F2-1B38-A414-E190D8CC83DD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129;p12">
              <a:extLst>
                <a:ext uri="{FF2B5EF4-FFF2-40B4-BE49-F238E27FC236}">
                  <a16:creationId xmlns:a16="http://schemas.microsoft.com/office/drawing/2014/main" id="{EEA8B76F-37E7-8444-EEF1-71DDDEA21542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130;p12">
              <a:extLst>
                <a:ext uri="{FF2B5EF4-FFF2-40B4-BE49-F238E27FC236}">
                  <a16:creationId xmlns:a16="http://schemas.microsoft.com/office/drawing/2014/main" id="{D1FA1EDF-A58C-C941-4906-5A34D0BAD2BC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131;p12">
              <a:extLst>
                <a:ext uri="{FF2B5EF4-FFF2-40B4-BE49-F238E27FC236}">
                  <a16:creationId xmlns:a16="http://schemas.microsoft.com/office/drawing/2014/main" id="{F2E5B833-5EA2-AC9D-ADEE-107464217832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132;p12">
              <a:extLst>
                <a:ext uri="{FF2B5EF4-FFF2-40B4-BE49-F238E27FC236}">
                  <a16:creationId xmlns:a16="http://schemas.microsoft.com/office/drawing/2014/main" id="{BF625FE1-662E-8E12-C1C2-74EEA7B34AD5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133;p12">
              <a:extLst>
                <a:ext uri="{FF2B5EF4-FFF2-40B4-BE49-F238E27FC236}">
                  <a16:creationId xmlns:a16="http://schemas.microsoft.com/office/drawing/2014/main" id="{CB42834F-83D7-DE8C-9116-432390380007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134;p12">
              <a:extLst>
                <a:ext uri="{FF2B5EF4-FFF2-40B4-BE49-F238E27FC236}">
                  <a16:creationId xmlns:a16="http://schemas.microsoft.com/office/drawing/2014/main" id="{368B3164-2633-22FA-013A-8CB024F98DB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135;p12">
              <a:extLst>
                <a:ext uri="{FF2B5EF4-FFF2-40B4-BE49-F238E27FC236}">
                  <a16:creationId xmlns:a16="http://schemas.microsoft.com/office/drawing/2014/main" id="{1D56A8B2-A470-2B08-AC0A-6D356DE28FFC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136;p12">
              <a:extLst>
                <a:ext uri="{FF2B5EF4-FFF2-40B4-BE49-F238E27FC236}">
                  <a16:creationId xmlns:a16="http://schemas.microsoft.com/office/drawing/2014/main" id="{8C6DFCF5-9DE3-F2AB-10A2-86026C8DA3B2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137;p12">
              <a:extLst>
                <a:ext uri="{FF2B5EF4-FFF2-40B4-BE49-F238E27FC236}">
                  <a16:creationId xmlns:a16="http://schemas.microsoft.com/office/drawing/2014/main" id="{9338C697-0892-92C4-5784-C9ACEBE7684B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138;p12">
              <a:extLst>
                <a:ext uri="{FF2B5EF4-FFF2-40B4-BE49-F238E27FC236}">
                  <a16:creationId xmlns:a16="http://schemas.microsoft.com/office/drawing/2014/main" id="{19B509CD-5161-9140-5F64-ED903526BD25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139;p12">
              <a:extLst>
                <a:ext uri="{FF2B5EF4-FFF2-40B4-BE49-F238E27FC236}">
                  <a16:creationId xmlns:a16="http://schemas.microsoft.com/office/drawing/2014/main" id="{0508C12C-50B9-7E14-58ED-3867D9C5BA71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140;p12">
              <a:extLst>
                <a:ext uri="{FF2B5EF4-FFF2-40B4-BE49-F238E27FC236}">
                  <a16:creationId xmlns:a16="http://schemas.microsoft.com/office/drawing/2014/main" id="{FAC1E8C0-B33F-FD3C-671C-9109176F5890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141;p12">
              <a:extLst>
                <a:ext uri="{FF2B5EF4-FFF2-40B4-BE49-F238E27FC236}">
                  <a16:creationId xmlns:a16="http://schemas.microsoft.com/office/drawing/2014/main" id="{12895AFF-7953-CDBC-8F72-B80B1927333A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142;p12">
              <a:extLst>
                <a:ext uri="{FF2B5EF4-FFF2-40B4-BE49-F238E27FC236}">
                  <a16:creationId xmlns:a16="http://schemas.microsoft.com/office/drawing/2014/main" id="{F6E36E79-31A3-AAE8-6123-85389262F514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143;p12">
              <a:extLst>
                <a:ext uri="{FF2B5EF4-FFF2-40B4-BE49-F238E27FC236}">
                  <a16:creationId xmlns:a16="http://schemas.microsoft.com/office/drawing/2014/main" id="{B57A2CE4-2D36-A206-BDD8-67A55CCA7075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144;p12">
              <a:extLst>
                <a:ext uri="{FF2B5EF4-FFF2-40B4-BE49-F238E27FC236}">
                  <a16:creationId xmlns:a16="http://schemas.microsoft.com/office/drawing/2014/main" id="{826511D3-732B-D847-CA8D-D457F8172063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145;p12">
              <a:extLst>
                <a:ext uri="{FF2B5EF4-FFF2-40B4-BE49-F238E27FC236}">
                  <a16:creationId xmlns:a16="http://schemas.microsoft.com/office/drawing/2014/main" id="{6DB49EBA-9A48-A0A2-7FE2-432DF276F9D7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146;p12">
              <a:extLst>
                <a:ext uri="{FF2B5EF4-FFF2-40B4-BE49-F238E27FC236}">
                  <a16:creationId xmlns:a16="http://schemas.microsoft.com/office/drawing/2014/main" id="{629B20C1-D900-ECFB-BF32-BAFA82578594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147;p12">
              <a:extLst>
                <a:ext uri="{FF2B5EF4-FFF2-40B4-BE49-F238E27FC236}">
                  <a16:creationId xmlns:a16="http://schemas.microsoft.com/office/drawing/2014/main" id="{537BABD4-8928-73E0-EEEE-D891497885D9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148;p12">
              <a:extLst>
                <a:ext uri="{FF2B5EF4-FFF2-40B4-BE49-F238E27FC236}">
                  <a16:creationId xmlns:a16="http://schemas.microsoft.com/office/drawing/2014/main" id="{03A54B46-A7C8-72EC-49D0-170816D6B733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149;p12">
              <a:extLst>
                <a:ext uri="{FF2B5EF4-FFF2-40B4-BE49-F238E27FC236}">
                  <a16:creationId xmlns:a16="http://schemas.microsoft.com/office/drawing/2014/main" id="{9B4594C3-A06B-E5BA-395D-70C3CF348225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150;p12">
              <a:extLst>
                <a:ext uri="{FF2B5EF4-FFF2-40B4-BE49-F238E27FC236}">
                  <a16:creationId xmlns:a16="http://schemas.microsoft.com/office/drawing/2014/main" id="{9A74F918-2EEA-F406-3516-52FD48281C31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151;p12">
              <a:extLst>
                <a:ext uri="{FF2B5EF4-FFF2-40B4-BE49-F238E27FC236}">
                  <a16:creationId xmlns:a16="http://schemas.microsoft.com/office/drawing/2014/main" id="{AFF8AC17-EF67-88F5-BF0C-EC6BC850B204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152;p12">
              <a:extLst>
                <a:ext uri="{FF2B5EF4-FFF2-40B4-BE49-F238E27FC236}">
                  <a16:creationId xmlns:a16="http://schemas.microsoft.com/office/drawing/2014/main" id="{3D223E98-3A17-F0C1-0805-9A07D99B244A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153;p12">
              <a:extLst>
                <a:ext uri="{FF2B5EF4-FFF2-40B4-BE49-F238E27FC236}">
                  <a16:creationId xmlns:a16="http://schemas.microsoft.com/office/drawing/2014/main" id="{B8D7AE29-59EF-37E7-249C-F9E6D5B0B520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154;p12">
              <a:extLst>
                <a:ext uri="{FF2B5EF4-FFF2-40B4-BE49-F238E27FC236}">
                  <a16:creationId xmlns:a16="http://schemas.microsoft.com/office/drawing/2014/main" id="{EFC8E4F2-376C-AE59-C46C-E655F66DDDD2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155;p12">
              <a:extLst>
                <a:ext uri="{FF2B5EF4-FFF2-40B4-BE49-F238E27FC236}">
                  <a16:creationId xmlns:a16="http://schemas.microsoft.com/office/drawing/2014/main" id="{BD09FAF5-57EE-6A93-9C72-2713F2BF0826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156;p12">
              <a:extLst>
                <a:ext uri="{FF2B5EF4-FFF2-40B4-BE49-F238E27FC236}">
                  <a16:creationId xmlns:a16="http://schemas.microsoft.com/office/drawing/2014/main" id="{DFF2148C-01F9-79CE-C023-E12A2712F14B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157;p12">
              <a:extLst>
                <a:ext uri="{FF2B5EF4-FFF2-40B4-BE49-F238E27FC236}">
                  <a16:creationId xmlns:a16="http://schemas.microsoft.com/office/drawing/2014/main" id="{D40B1B49-984D-3BD1-1268-0C31D5EAAA73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158;p12">
              <a:extLst>
                <a:ext uri="{FF2B5EF4-FFF2-40B4-BE49-F238E27FC236}">
                  <a16:creationId xmlns:a16="http://schemas.microsoft.com/office/drawing/2014/main" id="{B77DCB9A-AD53-BF53-3F04-AE070393B7BC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159;p12">
              <a:extLst>
                <a:ext uri="{FF2B5EF4-FFF2-40B4-BE49-F238E27FC236}">
                  <a16:creationId xmlns:a16="http://schemas.microsoft.com/office/drawing/2014/main" id="{440B6327-5CE1-1EB6-F772-0E7CB6B02D19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160;p12">
              <a:extLst>
                <a:ext uri="{FF2B5EF4-FFF2-40B4-BE49-F238E27FC236}">
                  <a16:creationId xmlns:a16="http://schemas.microsoft.com/office/drawing/2014/main" id="{41487E4C-EDF3-755A-571B-EB2CFAD9AA3C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161;p12">
              <a:extLst>
                <a:ext uri="{FF2B5EF4-FFF2-40B4-BE49-F238E27FC236}">
                  <a16:creationId xmlns:a16="http://schemas.microsoft.com/office/drawing/2014/main" id="{FF31B67C-92E5-BF36-00B3-7958D5E3B5E7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162;p12">
              <a:extLst>
                <a:ext uri="{FF2B5EF4-FFF2-40B4-BE49-F238E27FC236}">
                  <a16:creationId xmlns:a16="http://schemas.microsoft.com/office/drawing/2014/main" id="{3F4B6BAA-E824-3E00-E546-8E8EC958D910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163;p12">
              <a:extLst>
                <a:ext uri="{FF2B5EF4-FFF2-40B4-BE49-F238E27FC236}">
                  <a16:creationId xmlns:a16="http://schemas.microsoft.com/office/drawing/2014/main" id="{B4F2DCA6-906F-86F9-B1B6-0F89D982F6C3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164;p12">
              <a:extLst>
                <a:ext uri="{FF2B5EF4-FFF2-40B4-BE49-F238E27FC236}">
                  <a16:creationId xmlns:a16="http://schemas.microsoft.com/office/drawing/2014/main" id="{FBE1738F-8E1F-EAF3-ECA6-0DF7B7E83DD9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165;p12">
              <a:extLst>
                <a:ext uri="{FF2B5EF4-FFF2-40B4-BE49-F238E27FC236}">
                  <a16:creationId xmlns:a16="http://schemas.microsoft.com/office/drawing/2014/main" id="{13EFF6A1-5D99-4CD9-C4BF-45647EBAD793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166;p12">
              <a:extLst>
                <a:ext uri="{FF2B5EF4-FFF2-40B4-BE49-F238E27FC236}">
                  <a16:creationId xmlns:a16="http://schemas.microsoft.com/office/drawing/2014/main" id="{D9A888C2-44EE-4CC8-EDB7-BC361A624594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167;p12">
              <a:extLst>
                <a:ext uri="{FF2B5EF4-FFF2-40B4-BE49-F238E27FC236}">
                  <a16:creationId xmlns:a16="http://schemas.microsoft.com/office/drawing/2014/main" id="{D02045C4-A882-7139-6964-6F333E45CFAE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168;p12">
              <a:extLst>
                <a:ext uri="{FF2B5EF4-FFF2-40B4-BE49-F238E27FC236}">
                  <a16:creationId xmlns:a16="http://schemas.microsoft.com/office/drawing/2014/main" id="{8878F0D9-F62D-AC2C-7699-1EDE16B31C6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169;p12">
              <a:extLst>
                <a:ext uri="{FF2B5EF4-FFF2-40B4-BE49-F238E27FC236}">
                  <a16:creationId xmlns:a16="http://schemas.microsoft.com/office/drawing/2014/main" id="{A1663200-3C1D-6EF2-B4BB-072EF10A6362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70;p12">
              <a:extLst>
                <a:ext uri="{FF2B5EF4-FFF2-40B4-BE49-F238E27FC236}">
                  <a16:creationId xmlns:a16="http://schemas.microsoft.com/office/drawing/2014/main" id="{ED994F95-779F-FE7A-90AA-21A3AB75FD59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171;p12">
              <a:extLst>
                <a:ext uri="{FF2B5EF4-FFF2-40B4-BE49-F238E27FC236}">
                  <a16:creationId xmlns:a16="http://schemas.microsoft.com/office/drawing/2014/main" id="{72625691-6BE4-2B39-F883-EE4E02D3F91D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172;p12">
              <a:extLst>
                <a:ext uri="{FF2B5EF4-FFF2-40B4-BE49-F238E27FC236}">
                  <a16:creationId xmlns:a16="http://schemas.microsoft.com/office/drawing/2014/main" id="{31C0CCC5-429F-7644-BFD4-4A1699C7CFE8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173;p12">
              <a:extLst>
                <a:ext uri="{FF2B5EF4-FFF2-40B4-BE49-F238E27FC236}">
                  <a16:creationId xmlns:a16="http://schemas.microsoft.com/office/drawing/2014/main" id="{4B0D1291-AB5F-1F01-6575-5BE6B7763F4B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174;p12">
              <a:extLst>
                <a:ext uri="{FF2B5EF4-FFF2-40B4-BE49-F238E27FC236}">
                  <a16:creationId xmlns:a16="http://schemas.microsoft.com/office/drawing/2014/main" id="{B652CF7C-BF36-5E10-15AB-3B5B29DE4CF3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175;p12">
              <a:extLst>
                <a:ext uri="{FF2B5EF4-FFF2-40B4-BE49-F238E27FC236}">
                  <a16:creationId xmlns:a16="http://schemas.microsoft.com/office/drawing/2014/main" id="{C140F19A-88F4-AA6F-BB02-55238EB9B86F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176;p12">
              <a:extLst>
                <a:ext uri="{FF2B5EF4-FFF2-40B4-BE49-F238E27FC236}">
                  <a16:creationId xmlns:a16="http://schemas.microsoft.com/office/drawing/2014/main" id="{2154A35D-EB6B-45C2-ED1B-9089383843F6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177;p12">
              <a:extLst>
                <a:ext uri="{FF2B5EF4-FFF2-40B4-BE49-F238E27FC236}">
                  <a16:creationId xmlns:a16="http://schemas.microsoft.com/office/drawing/2014/main" id="{CCABB611-CAA9-F65B-7D95-8F820D1FE129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178;p12">
              <a:extLst>
                <a:ext uri="{FF2B5EF4-FFF2-40B4-BE49-F238E27FC236}">
                  <a16:creationId xmlns:a16="http://schemas.microsoft.com/office/drawing/2014/main" id="{4B724E07-FF2D-66A0-C6F6-D59B6EE19661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179;p12">
              <a:extLst>
                <a:ext uri="{FF2B5EF4-FFF2-40B4-BE49-F238E27FC236}">
                  <a16:creationId xmlns:a16="http://schemas.microsoft.com/office/drawing/2014/main" id="{D20A3B02-8126-0AAE-7D18-0EB5DB6F6EF4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180;p12">
              <a:extLst>
                <a:ext uri="{FF2B5EF4-FFF2-40B4-BE49-F238E27FC236}">
                  <a16:creationId xmlns:a16="http://schemas.microsoft.com/office/drawing/2014/main" id="{527DEC2B-87F7-DAA5-4BAD-CBC769531717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181;p12">
              <a:extLst>
                <a:ext uri="{FF2B5EF4-FFF2-40B4-BE49-F238E27FC236}">
                  <a16:creationId xmlns:a16="http://schemas.microsoft.com/office/drawing/2014/main" id="{9E5B7580-003C-5AF4-B582-95B1E8C3E4F2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182;p12">
              <a:extLst>
                <a:ext uri="{FF2B5EF4-FFF2-40B4-BE49-F238E27FC236}">
                  <a16:creationId xmlns:a16="http://schemas.microsoft.com/office/drawing/2014/main" id="{3B5671FE-9877-5099-243B-8B83F812D5CC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183;p12">
              <a:extLst>
                <a:ext uri="{FF2B5EF4-FFF2-40B4-BE49-F238E27FC236}">
                  <a16:creationId xmlns:a16="http://schemas.microsoft.com/office/drawing/2014/main" id="{EC1EA84A-D360-52FF-21DE-ED25F628B0C7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184;p12">
              <a:extLst>
                <a:ext uri="{FF2B5EF4-FFF2-40B4-BE49-F238E27FC236}">
                  <a16:creationId xmlns:a16="http://schemas.microsoft.com/office/drawing/2014/main" id="{2740DCAF-506D-8074-1EDD-A39B167F2813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185;p12">
              <a:extLst>
                <a:ext uri="{FF2B5EF4-FFF2-40B4-BE49-F238E27FC236}">
                  <a16:creationId xmlns:a16="http://schemas.microsoft.com/office/drawing/2014/main" id="{A7A32B4B-E69D-7368-549E-DD018E7A8ED4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186;p12">
              <a:extLst>
                <a:ext uri="{FF2B5EF4-FFF2-40B4-BE49-F238E27FC236}">
                  <a16:creationId xmlns:a16="http://schemas.microsoft.com/office/drawing/2014/main" id="{CA49E31B-90D8-D9F4-3FFE-158B2A9B7138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187;p12">
              <a:extLst>
                <a:ext uri="{FF2B5EF4-FFF2-40B4-BE49-F238E27FC236}">
                  <a16:creationId xmlns:a16="http://schemas.microsoft.com/office/drawing/2014/main" id="{C42A96C9-378E-E60F-ED90-5C9578D84643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188;p12">
              <a:extLst>
                <a:ext uri="{FF2B5EF4-FFF2-40B4-BE49-F238E27FC236}">
                  <a16:creationId xmlns:a16="http://schemas.microsoft.com/office/drawing/2014/main" id="{D2F01CF5-DC26-00DB-5166-F545EEE209C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189;p12">
              <a:extLst>
                <a:ext uri="{FF2B5EF4-FFF2-40B4-BE49-F238E27FC236}">
                  <a16:creationId xmlns:a16="http://schemas.microsoft.com/office/drawing/2014/main" id="{EFD634CB-803D-2959-76FB-E9B82A1E3505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190;p12">
              <a:extLst>
                <a:ext uri="{FF2B5EF4-FFF2-40B4-BE49-F238E27FC236}">
                  <a16:creationId xmlns:a16="http://schemas.microsoft.com/office/drawing/2014/main" id="{7574CA76-7690-4589-E5CB-561B98CB03C9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191;p12">
              <a:extLst>
                <a:ext uri="{FF2B5EF4-FFF2-40B4-BE49-F238E27FC236}">
                  <a16:creationId xmlns:a16="http://schemas.microsoft.com/office/drawing/2014/main" id="{D660B70E-248D-55F9-A216-05C13FFAC8C2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192;p12">
              <a:extLst>
                <a:ext uri="{FF2B5EF4-FFF2-40B4-BE49-F238E27FC236}">
                  <a16:creationId xmlns:a16="http://schemas.microsoft.com/office/drawing/2014/main" id="{CC60EC82-CF04-0C86-C6A6-F10C5E8DB895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193;p12">
              <a:extLst>
                <a:ext uri="{FF2B5EF4-FFF2-40B4-BE49-F238E27FC236}">
                  <a16:creationId xmlns:a16="http://schemas.microsoft.com/office/drawing/2014/main" id="{A2D60BFC-7C75-7691-43A0-5AC390B73A5F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194;p12">
              <a:extLst>
                <a:ext uri="{FF2B5EF4-FFF2-40B4-BE49-F238E27FC236}">
                  <a16:creationId xmlns:a16="http://schemas.microsoft.com/office/drawing/2014/main" id="{039F7E29-8D9E-93DE-D680-F416B8F12171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195;p12">
              <a:extLst>
                <a:ext uri="{FF2B5EF4-FFF2-40B4-BE49-F238E27FC236}">
                  <a16:creationId xmlns:a16="http://schemas.microsoft.com/office/drawing/2014/main" id="{428692E7-03C9-9856-AC60-6111869E911B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196;p12">
              <a:extLst>
                <a:ext uri="{FF2B5EF4-FFF2-40B4-BE49-F238E27FC236}">
                  <a16:creationId xmlns:a16="http://schemas.microsoft.com/office/drawing/2014/main" id="{1837448C-B018-9339-73AC-8D5B71268053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197;p12">
              <a:extLst>
                <a:ext uri="{FF2B5EF4-FFF2-40B4-BE49-F238E27FC236}">
                  <a16:creationId xmlns:a16="http://schemas.microsoft.com/office/drawing/2014/main" id="{908A0121-C212-5409-0846-62CD158B812C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198;p12">
              <a:extLst>
                <a:ext uri="{FF2B5EF4-FFF2-40B4-BE49-F238E27FC236}">
                  <a16:creationId xmlns:a16="http://schemas.microsoft.com/office/drawing/2014/main" id="{3A96E2D8-2337-1420-BC4C-80B768DA13F0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199;p12">
              <a:extLst>
                <a:ext uri="{FF2B5EF4-FFF2-40B4-BE49-F238E27FC236}">
                  <a16:creationId xmlns:a16="http://schemas.microsoft.com/office/drawing/2014/main" id="{E819B597-6BA5-A672-D446-4653273F6A4E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200;p12">
              <a:extLst>
                <a:ext uri="{FF2B5EF4-FFF2-40B4-BE49-F238E27FC236}">
                  <a16:creationId xmlns:a16="http://schemas.microsoft.com/office/drawing/2014/main" id="{E3A7F154-FD36-C6CA-772F-C14A4D70EA61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201;p12">
              <a:extLst>
                <a:ext uri="{FF2B5EF4-FFF2-40B4-BE49-F238E27FC236}">
                  <a16:creationId xmlns:a16="http://schemas.microsoft.com/office/drawing/2014/main" id="{FBEC5104-18BE-47A4-965F-82A79281DC6E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202;p12">
              <a:extLst>
                <a:ext uri="{FF2B5EF4-FFF2-40B4-BE49-F238E27FC236}">
                  <a16:creationId xmlns:a16="http://schemas.microsoft.com/office/drawing/2014/main" id="{DDDFD004-54EA-E083-96A0-2D62007EA718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203;p12">
              <a:extLst>
                <a:ext uri="{FF2B5EF4-FFF2-40B4-BE49-F238E27FC236}">
                  <a16:creationId xmlns:a16="http://schemas.microsoft.com/office/drawing/2014/main" id="{89C5A453-EE86-B563-87D8-6C8095863869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204;p12">
              <a:extLst>
                <a:ext uri="{FF2B5EF4-FFF2-40B4-BE49-F238E27FC236}">
                  <a16:creationId xmlns:a16="http://schemas.microsoft.com/office/drawing/2014/main" id="{F88392E7-28C1-86FA-6F97-28F7F25DA4C3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205;p12">
              <a:extLst>
                <a:ext uri="{FF2B5EF4-FFF2-40B4-BE49-F238E27FC236}">
                  <a16:creationId xmlns:a16="http://schemas.microsoft.com/office/drawing/2014/main" id="{6F7F315A-7C2D-192E-5304-755F2E4290B2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206;p12">
              <a:extLst>
                <a:ext uri="{FF2B5EF4-FFF2-40B4-BE49-F238E27FC236}">
                  <a16:creationId xmlns:a16="http://schemas.microsoft.com/office/drawing/2014/main" id="{DFAF788C-9C9C-AF3E-29C3-61E4475A9D5F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207;p12">
              <a:extLst>
                <a:ext uri="{FF2B5EF4-FFF2-40B4-BE49-F238E27FC236}">
                  <a16:creationId xmlns:a16="http://schemas.microsoft.com/office/drawing/2014/main" id="{03D2599D-0587-3453-905E-913436CC3F93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208;p12">
              <a:extLst>
                <a:ext uri="{FF2B5EF4-FFF2-40B4-BE49-F238E27FC236}">
                  <a16:creationId xmlns:a16="http://schemas.microsoft.com/office/drawing/2014/main" id="{FA65A999-2A18-8502-3939-C32044609AB0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209;p12">
              <a:extLst>
                <a:ext uri="{FF2B5EF4-FFF2-40B4-BE49-F238E27FC236}">
                  <a16:creationId xmlns:a16="http://schemas.microsoft.com/office/drawing/2014/main" id="{9819632A-EB12-8168-07C0-EC307BBFC34F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210;p12">
              <a:extLst>
                <a:ext uri="{FF2B5EF4-FFF2-40B4-BE49-F238E27FC236}">
                  <a16:creationId xmlns:a16="http://schemas.microsoft.com/office/drawing/2014/main" id="{CA11CA00-9203-CE94-BECD-52B68C5B51DE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211;p12">
              <a:extLst>
                <a:ext uri="{FF2B5EF4-FFF2-40B4-BE49-F238E27FC236}">
                  <a16:creationId xmlns:a16="http://schemas.microsoft.com/office/drawing/2014/main" id="{4176D0E3-324B-5710-2742-C458DF067259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212;p12">
              <a:extLst>
                <a:ext uri="{FF2B5EF4-FFF2-40B4-BE49-F238E27FC236}">
                  <a16:creationId xmlns:a16="http://schemas.microsoft.com/office/drawing/2014/main" id="{89E90E04-BC18-B6A4-25B4-8C8E2CF01AD1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213;p12">
              <a:extLst>
                <a:ext uri="{FF2B5EF4-FFF2-40B4-BE49-F238E27FC236}">
                  <a16:creationId xmlns:a16="http://schemas.microsoft.com/office/drawing/2014/main" id="{40C7F150-5B41-43EF-B22D-7FD90FF111C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214;p12">
              <a:extLst>
                <a:ext uri="{FF2B5EF4-FFF2-40B4-BE49-F238E27FC236}">
                  <a16:creationId xmlns:a16="http://schemas.microsoft.com/office/drawing/2014/main" id="{AC6B36A5-86F1-3EB6-D3B4-53B00E41CE88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215;p12">
              <a:extLst>
                <a:ext uri="{FF2B5EF4-FFF2-40B4-BE49-F238E27FC236}">
                  <a16:creationId xmlns:a16="http://schemas.microsoft.com/office/drawing/2014/main" id="{840C7F66-D185-2425-0761-711EA1C95853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216;p12">
              <a:extLst>
                <a:ext uri="{FF2B5EF4-FFF2-40B4-BE49-F238E27FC236}">
                  <a16:creationId xmlns:a16="http://schemas.microsoft.com/office/drawing/2014/main" id="{DC213815-7FC8-6364-ED2E-574CA96FA33B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217;p12">
              <a:extLst>
                <a:ext uri="{FF2B5EF4-FFF2-40B4-BE49-F238E27FC236}">
                  <a16:creationId xmlns:a16="http://schemas.microsoft.com/office/drawing/2014/main" id="{79BA5C3E-8C34-66A6-DB64-6AC2DB1B94E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218;p12">
              <a:extLst>
                <a:ext uri="{FF2B5EF4-FFF2-40B4-BE49-F238E27FC236}">
                  <a16:creationId xmlns:a16="http://schemas.microsoft.com/office/drawing/2014/main" id="{79B391E1-DFFE-167B-A72B-6DD7E5932CFB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219;p12">
              <a:extLst>
                <a:ext uri="{FF2B5EF4-FFF2-40B4-BE49-F238E27FC236}">
                  <a16:creationId xmlns:a16="http://schemas.microsoft.com/office/drawing/2014/main" id="{FE152C9C-74DF-28CD-1DB5-95A3E3588829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220;p12">
              <a:extLst>
                <a:ext uri="{FF2B5EF4-FFF2-40B4-BE49-F238E27FC236}">
                  <a16:creationId xmlns:a16="http://schemas.microsoft.com/office/drawing/2014/main" id="{15AE2911-6359-5C1A-A104-DEB81B762EDE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221;p12">
              <a:extLst>
                <a:ext uri="{FF2B5EF4-FFF2-40B4-BE49-F238E27FC236}">
                  <a16:creationId xmlns:a16="http://schemas.microsoft.com/office/drawing/2014/main" id="{537131A8-E832-166F-A473-69799875D44A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222;p12">
              <a:extLst>
                <a:ext uri="{FF2B5EF4-FFF2-40B4-BE49-F238E27FC236}">
                  <a16:creationId xmlns:a16="http://schemas.microsoft.com/office/drawing/2014/main" id="{81FC4AE1-8C41-0B2F-4DC2-ECBE43E0F1BE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223;p12">
              <a:extLst>
                <a:ext uri="{FF2B5EF4-FFF2-40B4-BE49-F238E27FC236}">
                  <a16:creationId xmlns:a16="http://schemas.microsoft.com/office/drawing/2014/main" id="{89A24EF2-113A-CFBB-3662-99B068169257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224;p12">
              <a:extLst>
                <a:ext uri="{FF2B5EF4-FFF2-40B4-BE49-F238E27FC236}">
                  <a16:creationId xmlns:a16="http://schemas.microsoft.com/office/drawing/2014/main" id="{667A9818-2584-CEFC-444A-7B1DDB265E5D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225;p12">
              <a:extLst>
                <a:ext uri="{FF2B5EF4-FFF2-40B4-BE49-F238E27FC236}">
                  <a16:creationId xmlns:a16="http://schemas.microsoft.com/office/drawing/2014/main" id="{5D4A4C71-BAD8-2E01-9390-E0933E88BD61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226;p12">
              <a:extLst>
                <a:ext uri="{FF2B5EF4-FFF2-40B4-BE49-F238E27FC236}">
                  <a16:creationId xmlns:a16="http://schemas.microsoft.com/office/drawing/2014/main" id="{0558FA6E-A36D-FE4A-FDF1-A5DB2B38D971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227;p12">
              <a:extLst>
                <a:ext uri="{FF2B5EF4-FFF2-40B4-BE49-F238E27FC236}">
                  <a16:creationId xmlns:a16="http://schemas.microsoft.com/office/drawing/2014/main" id="{BD8BD140-36E3-2F3E-4503-A81BF2E4AE95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228;p12">
              <a:extLst>
                <a:ext uri="{FF2B5EF4-FFF2-40B4-BE49-F238E27FC236}">
                  <a16:creationId xmlns:a16="http://schemas.microsoft.com/office/drawing/2014/main" id="{9B52D586-1D29-4366-EE9C-512CE301B853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229;p12">
              <a:extLst>
                <a:ext uri="{FF2B5EF4-FFF2-40B4-BE49-F238E27FC236}">
                  <a16:creationId xmlns:a16="http://schemas.microsoft.com/office/drawing/2014/main" id="{1A580AA0-0100-A2DD-3B0A-D05202779347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230;p12">
              <a:extLst>
                <a:ext uri="{FF2B5EF4-FFF2-40B4-BE49-F238E27FC236}">
                  <a16:creationId xmlns:a16="http://schemas.microsoft.com/office/drawing/2014/main" id="{D4096FA5-E8D4-F49A-DB53-D4665E9C714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231;p12">
              <a:extLst>
                <a:ext uri="{FF2B5EF4-FFF2-40B4-BE49-F238E27FC236}">
                  <a16:creationId xmlns:a16="http://schemas.microsoft.com/office/drawing/2014/main" id="{209B42F9-8F20-959E-5B05-105A808D9476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232;p12">
              <a:extLst>
                <a:ext uri="{FF2B5EF4-FFF2-40B4-BE49-F238E27FC236}">
                  <a16:creationId xmlns:a16="http://schemas.microsoft.com/office/drawing/2014/main" id="{6C1FDF96-4620-EED3-FFA4-3C5CC13B21DC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233;p12">
              <a:extLst>
                <a:ext uri="{FF2B5EF4-FFF2-40B4-BE49-F238E27FC236}">
                  <a16:creationId xmlns:a16="http://schemas.microsoft.com/office/drawing/2014/main" id="{64FD1763-BE3D-DF38-7C18-8533E5EE777D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234;p12">
              <a:extLst>
                <a:ext uri="{FF2B5EF4-FFF2-40B4-BE49-F238E27FC236}">
                  <a16:creationId xmlns:a16="http://schemas.microsoft.com/office/drawing/2014/main" id="{9DD37688-EE16-FAA4-B61C-45A6A68CEACE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235;p12">
              <a:extLst>
                <a:ext uri="{FF2B5EF4-FFF2-40B4-BE49-F238E27FC236}">
                  <a16:creationId xmlns:a16="http://schemas.microsoft.com/office/drawing/2014/main" id="{03F223DB-A47E-2CEC-1850-DB3F05ACB478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236;p12">
              <a:extLst>
                <a:ext uri="{FF2B5EF4-FFF2-40B4-BE49-F238E27FC236}">
                  <a16:creationId xmlns:a16="http://schemas.microsoft.com/office/drawing/2014/main" id="{DED74A63-6A36-9FAA-B03D-B0F33E2E1475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237;p12">
              <a:extLst>
                <a:ext uri="{FF2B5EF4-FFF2-40B4-BE49-F238E27FC236}">
                  <a16:creationId xmlns:a16="http://schemas.microsoft.com/office/drawing/2014/main" id="{B0552534-D818-2E8A-1718-202727B135BC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238;p12">
              <a:extLst>
                <a:ext uri="{FF2B5EF4-FFF2-40B4-BE49-F238E27FC236}">
                  <a16:creationId xmlns:a16="http://schemas.microsoft.com/office/drawing/2014/main" id="{E2F76816-70C0-4C5F-A408-6AC2B40D9A23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239;p12">
              <a:extLst>
                <a:ext uri="{FF2B5EF4-FFF2-40B4-BE49-F238E27FC236}">
                  <a16:creationId xmlns:a16="http://schemas.microsoft.com/office/drawing/2014/main" id="{22FB602C-D201-895D-F097-CCA2A2B80A7A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240;p12">
              <a:extLst>
                <a:ext uri="{FF2B5EF4-FFF2-40B4-BE49-F238E27FC236}">
                  <a16:creationId xmlns:a16="http://schemas.microsoft.com/office/drawing/2014/main" id="{F41FC8FA-2B7F-A822-EE85-B402287CC81F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241;p12">
              <a:extLst>
                <a:ext uri="{FF2B5EF4-FFF2-40B4-BE49-F238E27FC236}">
                  <a16:creationId xmlns:a16="http://schemas.microsoft.com/office/drawing/2014/main" id="{A1B89673-452F-D2BA-9CF4-E058833DB88A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242;p12">
              <a:extLst>
                <a:ext uri="{FF2B5EF4-FFF2-40B4-BE49-F238E27FC236}">
                  <a16:creationId xmlns:a16="http://schemas.microsoft.com/office/drawing/2014/main" id="{4D2CAECE-CC13-F183-40F8-31EF5245C560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243;p12">
              <a:extLst>
                <a:ext uri="{FF2B5EF4-FFF2-40B4-BE49-F238E27FC236}">
                  <a16:creationId xmlns:a16="http://schemas.microsoft.com/office/drawing/2014/main" id="{4D66EC2B-53D4-4894-F363-2505EBF5E29C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244;p12">
              <a:extLst>
                <a:ext uri="{FF2B5EF4-FFF2-40B4-BE49-F238E27FC236}">
                  <a16:creationId xmlns:a16="http://schemas.microsoft.com/office/drawing/2014/main" id="{E688616F-3599-2D5E-091D-3AAD2B076E86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245;p12">
              <a:extLst>
                <a:ext uri="{FF2B5EF4-FFF2-40B4-BE49-F238E27FC236}">
                  <a16:creationId xmlns:a16="http://schemas.microsoft.com/office/drawing/2014/main" id="{30A78556-7559-5C2A-8801-0F847FCD5F63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246;p12">
              <a:extLst>
                <a:ext uri="{FF2B5EF4-FFF2-40B4-BE49-F238E27FC236}">
                  <a16:creationId xmlns:a16="http://schemas.microsoft.com/office/drawing/2014/main" id="{FD074514-619E-69C4-187F-238FF0F02602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247;p12">
              <a:extLst>
                <a:ext uri="{FF2B5EF4-FFF2-40B4-BE49-F238E27FC236}">
                  <a16:creationId xmlns:a16="http://schemas.microsoft.com/office/drawing/2014/main" id="{F57DB774-CDC2-4422-45AB-0B684233A39D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248;p12">
              <a:extLst>
                <a:ext uri="{FF2B5EF4-FFF2-40B4-BE49-F238E27FC236}">
                  <a16:creationId xmlns:a16="http://schemas.microsoft.com/office/drawing/2014/main" id="{005E10A9-0C37-753A-DC36-185D81BB913F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249;p12">
              <a:extLst>
                <a:ext uri="{FF2B5EF4-FFF2-40B4-BE49-F238E27FC236}">
                  <a16:creationId xmlns:a16="http://schemas.microsoft.com/office/drawing/2014/main" id="{3F793759-D87B-75A2-B7C4-031ADA4A3F26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250;p12">
              <a:extLst>
                <a:ext uri="{FF2B5EF4-FFF2-40B4-BE49-F238E27FC236}">
                  <a16:creationId xmlns:a16="http://schemas.microsoft.com/office/drawing/2014/main" id="{9BF733ED-BDE5-D5BF-2CE9-DE557C94B6E0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251;p12">
              <a:extLst>
                <a:ext uri="{FF2B5EF4-FFF2-40B4-BE49-F238E27FC236}">
                  <a16:creationId xmlns:a16="http://schemas.microsoft.com/office/drawing/2014/main" id="{8971F347-B865-5735-0012-45C32BD26C53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252;p12">
              <a:extLst>
                <a:ext uri="{FF2B5EF4-FFF2-40B4-BE49-F238E27FC236}">
                  <a16:creationId xmlns:a16="http://schemas.microsoft.com/office/drawing/2014/main" id="{E655A211-5F60-1030-BB92-25A830B4A855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253;p12">
              <a:extLst>
                <a:ext uri="{FF2B5EF4-FFF2-40B4-BE49-F238E27FC236}">
                  <a16:creationId xmlns:a16="http://schemas.microsoft.com/office/drawing/2014/main" id="{44722379-4AD0-B4EF-FCBD-16E820FEE3FC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254;p12">
              <a:extLst>
                <a:ext uri="{FF2B5EF4-FFF2-40B4-BE49-F238E27FC236}">
                  <a16:creationId xmlns:a16="http://schemas.microsoft.com/office/drawing/2014/main" id="{5EF04E70-4B2D-FE6E-BF5B-D39F546572AE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255;p12">
              <a:extLst>
                <a:ext uri="{FF2B5EF4-FFF2-40B4-BE49-F238E27FC236}">
                  <a16:creationId xmlns:a16="http://schemas.microsoft.com/office/drawing/2014/main" id="{20EC8208-39A5-49D8-395E-5CE622115E0A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256;p12">
              <a:extLst>
                <a:ext uri="{FF2B5EF4-FFF2-40B4-BE49-F238E27FC236}">
                  <a16:creationId xmlns:a16="http://schemas.microsoft.com/office/drawing/2014/main" id="{90E32E71-7D97-461B-43F1-E565CE3834B8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257;p12">
              <a:extLst>
                <a:ext uri="{FF2B5EF4-FFF2-40B4-BE49-F238E27FC236}">
                  <a16:creationId xmlns:a16="http://schemas.microsoft.com/office/drawing/2014/main" id="{3EE0942C-2B3E-9A74-21EA-E4E6519E6404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258;p12">
              <a:extLst>
                <a:ext uri="{FF2B5EF4-FFF2-40B4-BE49-F238E27FC236}">
                  <a16:creationId xmlns:a16="http://schemas.microsoft.com/office/drawing/2014/main" id="{BD433D83-9F6B-92BF-0582-67206A7A7B6C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259;p12">
              <a:extLst>
                <a:ext uri="{FF2B5EF4-FFF2-40B4-BE49-F238E27FC236}">
                  <a16:creationId xmlns:a16="http://schemas.microsoft.com/office/drawing/2014/main" id="{DF1A80B4-E13A-E347-1E78-933B558410C1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260;p12">
              <a:extLst>
                <a:ext uri="{FF2B5EF4-FFF2-40B4-BE49-F238E27FC236}">
                  <a16:creationId xmlns:a16="http://schemas.microsoft.com/office/drawing/2014/main" id="{D79E2285-8591-5C6B-47E3-94DD4A7F91CB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261;p12">
              <a:extLst>
                <a:ext uri="{FF2B5EF4-FFF2-40B4-BE49-F238E27FC236}">
                  <a16:creationId xmlns:a16="http://schemas.microsoft.com/office/drawing/2014/main" id="{6065A605-514E-3491-634D-478561C661E6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262;p12">
              <a:extLst>
                <a:ext uri="{FF2B5EF4-FFF2-40B4-BE49-F238E27FC236}">
                  <a16:creationId xmlns:a16="http://schemas.microsoft.com/office/drawing/2014/main" id="{1F621B3D-0A33-CDC1-D1C4-A675381F96E7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263;p12">
              <a:extLst>
                <a:ext uri="{FF2B5EF4-FFF2-40B4-BE49-F238E27FC236}">
                  <a16:creationId xmlns:a16="http://schemas.microsoft.com/office/drawing/2014/main" id="{3483944F-915A-BDE1-BD4C-FD94159553E1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264;p12">
              <a:extLst>
                <a:ext uri="{FF2B5EF4-FFF2-40B4-BE49-F238E27FC236}">
                  <a16:creationId xmlns:a16="http://schemas.microsoft.com/office/drawing/2014/main" id="{7A4465CC-318E-FEDA-C8EC-FDE4AD5B9725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265;p12">
              <a:extLst>
                <a:ext uri="{FF2B5EF4-FFF2-40B4-BE49-F238E27FC236}">
                  <a16:creationId xmlns:a16="http://schemas.microsoft.com/office/drawing/2014/main" id="{D3AF59AC-40C7-6834-B348-3C9A5FC3F45F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266;p12">
              <a:extLst>
                <a:ext uri="{FF2B5EF4-FFF2-40B4-BE49-F238E27FC236}">
                  <a16:creationId xmlns:a16="http://schemas.microsoft.com/office/drawing/2014/main" id="{94903288-AAF4-F66E-E92E-C2D0BA70F3F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267;p12">
              <a:extLst>
                <a:ext uri="{FF2B5EF4-FFF2-40B4-BE49-F238E27FC236}">
                  <a16:creationId xmlns:a16="http://schemas.microsoft.com/office/drawing/2014/main" id="{F71ABDF8-1CE2-3B1B-885D-F11DA5C4CA48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268;p12">
              <a:extLst>
                <a:ext uri="{FF2B5EF4-FFF2-40B4-BE49-F238E27FC236}">
                  <a16:creationId xmlns:a16="http://schemas.microsoft.com/office/drawing/2014/main" id="{2BDF4462-D80D-06E8-CED8-57C60C9737B5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269;p12">
              <a:extLst>
                <a:ext uri="{FF2B5EF4-FFF2-40B4-BE49-F238E27FC236}">
                  <a16:creationId xmlns:a16="http://schemas.microsoft.com/office/drawing/2014/main" id="{B754A87B-6B2B-B14B-F947-30BE5FF260CD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270;p12">
              <a:extLst>
                <a:ext uri="{FF2B5EF4-FFF2-40B4-BE49-F238E27FC236}">
                  <a16:creationId xmlns:a16="http://schemas.microsoft.com/office/drawing/2014/main" id="{D30A90F1-D874-BDB1-6727-7FCED82238E6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271;p12">
              <a:extLst>
                <a:ext uri="{FF2B5EF4-FFF2-40B4-BE49-F238E27FC236}">
                  <a16:creationId xmlns:a16="http://schemas.microsoft.com/office/drawing/2014/main" id="{6088BD25-2060-4571-93B9-2EEDF95DBDF5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272;p12">
              <a:extLst>
                <a:ext uri="{FF2B5EF4-FFF2-40B4-BE49-F238E27FC236}">
                  <a16:creationId xmlns:a16="http://schemas.microsoft.com/office/drawing/2014/main" id="{C58D8CFD-D8A2-66D0-7996-EC4497CD8E38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273;p12">
              <a:extLst>
                <a:ext uri="{FF2B5EF4-FFF2-40B4-BE49-F238E27FC236}">
                  <a16:creationId xmlns:a16="http://schemas.microsoft.com/office/drawing/2014/main" id="{6ED2E53C-3EDC-6C74-BF8D-3EA3B64C8367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274;p12">
              <a:extLst>
                <a:ext uri="{FF2B5EF4-FFF2-40B4-BE49-F238E27FC236}">
                  <a16:creationId xmlns:a16="http://schemas.microsoft.com/office/drawing/2014/main" id="{D5373CC0-3318-046E-3F11-A6351995AE16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275;p12">
              <a:extLst>
                <a:ext uri="{FF2B5EF4-FFF2-40B4-BE49-F238E27FC236}">
                  <a16:creationId xmlns:a16="http://schemas.microsoft.com/office/drawing/2014/main" id="{25BE5515-E530-260C-6F56-C79DDCA3859A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276;p12">
              <a:extLst>
                <a:ext uri="{FF2B5EF4-FFF2-40B4-BE49-F238E27FC236}">
                  <a16:creationId xmlns:a16="http://schemas.microsoft.com/office/drawing/2014/main" id="{0B72D891-D9DE-EEF7-2816-9F7BD18C0480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277;p12">
              <a:extLst>
                <a:ext uri="{FF2B5EF4-FFF2-40B4-BE49-F238E27FC236}">
                  <a16:creationId xmlns:a16="http://schemas.microsoft.com/office/drawing/2014/main" id="{1BE5FE07-CDB9-0685-F107-40C564E3A1A1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278;p12">
              <a:extLst>
                <a:ext uri="{FF2B5EF4-FFF2-40B4-BE49-F238E27FC236}">
                  <a16:creationId xmlns:a16="http://schemas.microsoft.com/office/drawing/2014/main" id="{8E9FD868-B3E1-B5CA-A30C-EEDA817A4B16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279;p12">
              <a:extLst>
                <a:ext uri="{FF2B5EF4-FFF2-40B4-BE49-F238E27FC236}">
                  <a16:creationId xmlns:a16="http://schemas.microsoft.com/office/drawing/2014/main" id="{985111AD-7A2C-1A7F-3110-D501626AC8F1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280;p12">
              <a:extLst>
                <a:ext uri="{FF2B5EF4-FFF2-40B4-BE49-F238E27FC236}">
                  <a16:creationId xmlns:a16="http://schemas.microsoft.com/office/drawing/2014/main" id="{1C4CB8AF-0DB0-700E-B590-9EC54BA19F10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281;p12">
              <a:extLst>
                <a:ext uri="{FF2B5EF4-FFF2-40B4-BE49-F238E27FC236}">
                  <a16:creationId xmlns:a16="http://schemas.microsoft.com/office/drawing/2014/main" id="{92D14E50-13CC-9C8E-DA3D-7495D53ECBA9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282;p12">
              <a:extLst>
                <a:ext uri="{FF2B5EF4-FFF2-40B4-BE49-F238E27FC236}">
                  <a16:creationId xmlns:a16="http://schemas.microsoft.com/office/drawing/2014/main" id="{13EFF25D-5894-C8CD-2C56-8EE56570EE13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283;p12">
              <a:extLst>
                <a:ext uri="{FF2B5EF4-FFF2-40B4-BE49-F238E27FC236}">
                  <a16:creationId xmlns:a16="http://schemas.microsoft.com/office/drawing/2014/main" id="{40396795-58A5-9052-197F-6A94158FFE89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048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90;p4">
            <a:extLst>
              <a:ext uri="{FF2B5EF4-FFF2-40B4-BE49-F238E27FC236}">
                <a16:creationId xmlns:a16="http://schemas.microsoft.com/office/drawing/2014/main" id="{C04E7401-BA4B-ACDE-130B-AD00029F9D14}"/>
              </a:ext>
            </a:extLst>
          </p:cNvPr>
          <p:cNvSpPr/>
          <p:nvPr userDrawn="1"/>
        </p:nvSpPr>
        <p:spPr>
          <a:xfrm>
            <a:off x="-30850" y="-20576"/>
            <a:ext cx="7105299" cy="6878576"/>
          </a:xfrm>
          <a:custGeom>
            <a:avLst/>
            <a:gdLst/>
            <a:ahLst/>
            <a:cxnLst/>
            <a:rect l="l" t="t" r="r" b="b"/>
            <a:pathLst>
              <a:path w="215615" h="206974" extrusionOk="0">
                <a:moveTo>
                  <a:pt x="411" y="0"/>
                </a:moveTo>
                <a:lnTo>
                  <a:pt x="188046" y="0"/>
                </a:lnTo>
                <a:lnTo>
                  <a:pt x="188046" y="83119"/>
                </a:lnTo>
                <a:lnTo>
                  <a:pt x="215615" y="102047"/>
                </a:lnTo>
                <a:lnTo>
                  <a:pt x="215615" y="206974"/>
                </a:lnTo>
                <a:lnTo>
                  <a:pt x="0" y="206974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99000">
                <a:srgbClr val="FF4054"/>
              </a:gs>
            </a:gsLst>
            <a:lin ang="2698631" scaled="0"/>
          </a:gradFill>
          <a:ln>
            <a:noFill/>
          </a:ln>
        </p:spPr>
      </p:sp>
      <p:sp>
        <p:nvSpPr>
          <p:cNvPr id="8" name="Google Shape;391;p4">
            <a:extLst>
              <a:ext uri="{FF2B5EF4-FFF2-40B4-BE49-F238E27FC236}">
                <a16:creationId xmlns:a16="http://schemas.microsoft.com/office/drawing/2014/main" id="{7C1D6351-4B7D-DD99-2553-245A2717EA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601603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" name="Google Shape;392;p4">
            <a:extLst>
              <a:ext uri="{FF2B5EF4-FFF2-40B4-BE49-F238E27FC236}">
                <a16:creationId xmlns:a16="http://schemas.microsoft.com/office/drawing/2014/main" id="{D2DA2203-ED67-D319-ACED-EDF7ECBD18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603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" name="Google Shape;393;p4">
            <a:extLst>
              <a:ext uri="{FF2B5EF4-FFF2-40B4-BE49-F238E27FC236}">
                <a16:creationId xmlns:a16="http://schemas.microsoft.com/office/drawing/2014/main" id="{026C5164-A880-205E-D54A-7948CA542B12}"/>
              </a:ext>
            </a:extLst>
          </p:cNvPr>
          <p:cNvSpPr/>
          <p:nvPr userDrawn="1"/>
        </p:nvSpPr>
        <p:spPr>
          <a:xfrm>
            <a:off x="-103375" y="747000"/>
            <a:ext cx="527700" cy="5286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394;p4">
            <a:extLst>
              <a:ext uri="{FF2B5EF4-FFF2-40B4-BE49-F238E27FC236}">
                <a16:creationId xmlns:a16="http://schemas.microsoft.com/office/drawing/2014/main" id="{933A74C7-390E-72A2-372C-9FBDBD2D9E91}"/>
              </a:ext>
            </a:extLst>
          </p:cNvPr>
          <p:cNvGrpSpPr/>
          <p:nvPr userDrawn="1"/>
        </p:nvGrpSpPr>
        <p:grpSpPr>
          <a:xfrm>
            <a:off x="5048922" y="5295398"/>
            <a:ext cx="2094155" cy="1977492"/>
            <a:chOff x="1131625" y="2739900"/>
            <a:chExt cx="1092650" cy="1023075"/>
          </a:xfrm>
        </p:grpSpPr>
        <p:sp>
          <p:nvSpPr>
            <p:cNvPr id="12" name="Google Shape;395;p4">
              <a:extLst>
                <a:ext uri="{FF2B5EF4-FFF2-40B4-BE49-F238E27FC236}">
                  <a16:creationId xmlns:a16="http://schemas.microsoft.com/office/drawing/2014/main" id="{0B03F387-4057-0D66-8149-2CE5133A63FF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96;p4">
              <a:extLst>
                <a:ext uri="{FF2B5EF4-FFF2-40B4-BE49-F238E27FC236}">
                  <a16:creationId xmlns:a16="http://schemas.microsoft.com/office/drawing/2014/main" id="{0CD780DB-AEC5-9F8B-F117-6777935E7465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7;p4">
              <a:extLst>
                <a:ext uri="{FF2B5EF4-FFF2-40B4-BE49-F238E27FC236}">
                  <a16:creationId xmlns:a16="http://schemas.microsoft.com/office/drawing/2014/main" id="{BC08FC51-985B-30ED-6A24-4751035FFFAE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8;p4">
              <a:extLst>
                <a:ext uri="{FF2B5EF4-FFF2-40B4-BE49-F238E27FC236}">
                  <a16:creationId xmlns:a16="http://schemas.microsoft.com/office/drawing/2014/main" id="{11C97BEA-2EB6-6782-D824-933EE66673FA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9;p4">
              <a:extLst>
                <a:ext uri="{FF2B5EF4-FFF2-40B4-BE49-F238E27FC236}">
                  <a16:creationId xmlns:a16="http://schemas.microsoft.com/office/drawing/2014/main" id="{68E127D7-599B-4E1E-C9D0-E2ADE9F71DB4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0;p4">
              <a:extLst>
                <a:ext uri="{FF2B5EF4-FFF2-40B4-BE49-F238E27FC236}">
                  <a16:creationId xmlns:a16="http://schemas.microsoft.com/office/drawing/2014/main" id="{585315C5-A564-4200-6C5B-D65EE395D0F0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1;p4">
              <a:extLst>
                <a:ext uri="{FF2B5EF4-FFF2-40B4-BE49-F238E27FC236}">
                  <a16:creationId xmlns:a16="http://schemas.microsoft.com/office/drawing/2014/main" id="{A487D8CF-5819-DFB1-3782-9817AF3F8353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2;p4">
              <a:extLst>
                <a:ext uri="{FF2B5EF4-FFF2-40B4-BE49-F238E27FC236}">
                  <a16:creationId xmlns:a16="http://schemas.microsoft.com/office/drawing/2014/main" id="{4E91859B-ACBC-F180-30E9-7E7D55914BA2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3;p4">
              <a:extLst>
                <a:ext uri="{FF2B5EF4-FFF2-40B4-BE49-F238E27FC236}">
                  <a16:creationId xmlns:a16="http://schemas.microsoft.com/office/drawing/2014/main" id="{855D8CB2-4303-6006-970E-AD319D7EBE4D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4;p4">
              <a:extLst>
                <a:ext uri="{FF2B5EF4-FFF2-40B4-BE49-F238E27FC236}">
                  <a16:creationId xmlns:a16="http://schemas.microsoft.com/office/drawing/2014/main" id="{75E5A4FC-52C2-3A96-AAB6-96119E171FAA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5;p4">
              <a:extLst>
                <a:ext uri="{FF2B5EF4-FFF2-40B4-BE49-F238E27FC236}">
                  <a16:creationId xmlns:a16="http://schemas.microsoft.com/office/drawing/2014/main" id="{ADB09E0C-B659-F48B-67D3-2D9C9475FCF8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6;p4">
              <a:extLst>
                <a:ext uri="{FF2B5EF4-FFF2-40B4-BE49-F238E27FC236}">
                  <a16:creationId xmlns:a16="http://schemas.microsoft.com/office/drawing/2014/main" id="{66217BD5-8425-4E1E-D560-175F1A71FE7A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7;p4">
              <a:extLst>
                <a:ext uri="{FF2B5EF4-FFF2-40B4-BE49-F238E27FC236}">
                  <a16:creationId xmlns:a16="http://schemas.microsoft.com/office/drawing/2014/main" id="{B717D810-D828-F859-7523-F62B4DD8A851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8;p4">
              <a:extLst>
                <a:ext uri="{FF2B5EF4-FFF2-40B4-BE49-F238E27FC236}">
                  <a16:creationId xmlns:a16="http://schemas.microsoft.com/office/drawing/2014/main" id="{3F680A28-D0D8-188F-E5A9-D575232B847B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9;p4">
              <a:extLst>
                <a:ext uri="{FF2B5EF4-FFF2-40B4-BE49-F238E27FC236}">
                  <a16:creationId xmlns:a16="http://schemas.microsoft.com/office/drawing/2014/main" id="{55CAD2AB-777F-830B-A80B-42A08A299A2A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10;p4">
              <a:extLst>
                <a:ext uri="{FF2B5EF4-FFF2-40B4-BE49-F238E27FC236}">
                  <a16:creationId xmlns:a16="http://schemas.microsoft.com/office/drawing/2014/main" id="{6A918064-674A-90DB-F53A-5AF0B1A6DD1A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11;p4">
              <a:extLst>
                <a:ext uri="{FF2B5EF4-FFF2-40B4-BE49-F238E27FC236}">
                  <a16:creationId xmlns:a16="http://schemas.microsoft.com/office/drawing/2014/main" id="{B28A95A8-E70B-384D-4208-A46DB619345A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12;p4">
              <a:extLst>
                <a:ext uri="{FF2B5EF4-FFF2-40B4-BE49-F238E27FC236}">
                  <a16:creationId xmlns:a16="http://schemas.microsoft.com/office/drawing/2014/main" id="{3E7B148B-DCBC-60CF-792F-FC7E38A94B4E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13;p4">
              <a:extLst>
                <a:ext uri="{FF2B5EF4-FFF2-40B4-BE49-F238E27FC236}">
                  <a16:creationId xmlns:a16="http://schemas.microsoft.com/office/drawing/2014/main" id="{63AB8928-2F0C-0C4B-B118-B6C856D1091F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14;p4">
              <a:extLst>
                <a:ext uri="{FF2B5EF4-FFF2-40B4-BE49-F238E27FC236}">
                  <a16:creationId xmlns:a16="http://schemas.microsoft.com/office/drawing/2014/main" id="{519ADAB0-E386-C5C2-343C-BA7996063AB6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5;p4">
              <a:extLst>
                <a:ext uri="{FF2B5EF4-FFF2-40B4-BE49-F238E27FC236}">
                  <a16:creationId xmlns:a16="http://schemas.microsoft.com/office/drawing/2014/main" id="{F70DE0F1-38E9-82E5-5D2C-B8B539B8DA5E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16;p4">
              <a:extLst>
                <a:ext uri="{FF2B5EF4-FFF2-40B4-BE49-F238E27FC236}">
                  <a16:creationId xmlns:a16="http://schemas.microsoft.com/office/drawing/2014/main" id="{1DA9F54C-0C07-4849-A47B-AE29092C5649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17;p4">
              <a:extLst>
                <a:ext uri="{FF2B5EF4-FFF2-40B4-BE49-F238E27FC236}">
                  <a16:creationId xmlns:a16="http://schemas.microsoft.com/office/drawing/2014/main" id="{7C1EAA91-4C43-8424-65B0-19F98316CD9B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18;p4">
              <a:extLst>
                <a:ext uri="{FF2B5EF4-FFF2-40B4-BE49-F238E27FC236}">
                  <a16:creationId xmlns:a16="http://schemas.microsoft.com/office/drawing/2014/main" id="{B7DD4E27-46B9-8159-7360-441E97CCCFF7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19;p4">
              <a:extLst>
                <a:ext uri="{FF2B5EF4-FFF2-40B4-BE49-F238E27FC236}">
                  <a16:creationId xmlns:a16="http://schemas.microsoft.com/office/drawing/2014/main" id="{41536F9C-68D2-139E-30CF-87FF046BFAE5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0;p4">
              <a:extLst>
                <a:ext uri="{FF2B5EF4-FFF2-40B4-BE49-F238E27FC236}">
                  <a16:creationId xmlns:a16="http://schemas.microsoft.com/office/drawing/2014/main" id="{D93652FA-1AE1-1E7A-CF56-BABC65F278FD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1;p4">
              <a:extLst>
                <a:ext uri="{FF2B5EF4-FFF2-40B4-BE49-F238E27FC236}">
                  <a16:creationId xmlns:a16="http://schemas.microsoft.com/office/drawing/2014/main" id="{605482C3-FEE5-767D-54E2-E18529EB6D65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2;p4">
              <a:extLst>
                <a:ext uri="{FF2B5EF4-FFF2-40B4-BE49-F238E27FC236}">
                  <a16:creationId xmlns:a16="http://schemas.microsoft.com/office/drawing/2014/main" id="{6AC4C754-2C46-7A89-F470-6D63F1EDCF5C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3;p4">
              <a:extLst>
                <a:ext uri="{FF2B5EF4-FFF2-40B4-BE49-F238E27FC236}">
                  <a16:creationId xmlns:a16="http://schemas.microsoft.com/office/drawing/2014/main" id="{2D049D8C-01CB-6CD9-04FC-3429EAC528F6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4;p4">
              <a:extLst>
                <a:ext uri="{FF2B5EF4-FFF2-40B4-BE49-F238E27FC236}">
                  <a16:creationId xmlns:a16="http://schemas.microsoft.com/office/drawing/2014/main" id="{7A5E3E8B-9381-2143-9A68-6137DB97D016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5;p4">
              <a:extLst>
                <a:ext uri="{FF2B5EF4-FFF2-40B4-BE49-F238E27FC236}">
                  <a16:creationId xmlns:a16="http://schemas.microsoft.com/office/drawing/2014/main" id="{E2A67B57-10F5-3A47-7964-7DE1F75D870D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6;p4">
              <a:extLst>
                <a:ext uri="{FF2B5EF4-FFF2-40B4-BE49-F238E27FC236}">
                  <a16:creationId xmlns:a16="http://schemas.microsoft.com/office/drawing/2014/main" id="{5AC5F059-C69D-7CBD-B3C0-0418AFE53B58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7;p4">
              <a:extLst>
                <a:ext uri="{FF2B5EF4-FFF2-40B4-BE49-F238E27FC236}">
                  <a16:creationId xmlns:a16="http://schemas.microsoft.com/office/drawing/2014/main" id="{B9A73B42-0EC4-470B-D2D9-15FA0345138F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;p4">
              <a:extLst>
                <a:ext uri="{FF2B5EF4-FFF2-40B4-BE49-F238E27FC236}">
                  <a16:creationId xmlns:a16="http://schemas.microsoft.com/office/drawing/2014/main" id="{512E8C07-752F-4DC2-5076-D1BF7C56A9DF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;p4">
              <a:extLst>
                <a:ext uri="{FF2B5EF4-FFF2-40B4-BE49-F238E27FC236}">
                  <a16:creationId xmlns:a16="http://schemas.microsoft.com/office/drawing/2014/main" id="{2AC1018E-6974-501E-B46F-510B3BFEA285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30;p4">
              <a:extLst>
                <a:ext uri="{FF2B5EF4-FFF2-40B4-BE49-F238E27FC236}">
                  <a16:creationId xmlns:a16="http://schemas.microsoft.com/office/drawing/2014/main" id="{0F2179B6-DBF4-F804-3B57-D62C3210182C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31;p4">
              <a:extLst>
                <a:ext uri="{FF2B5EF4-FFF2-40B4-BE49-F238E27FC236}">
                  <a16:creationId xmlns:a16="http://schemas.microsoft.com/office/drawing/2014/main" id="{1ED592FB-9442-CD05-4A8E-E27E652D12F8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32;p4">
              <a:extLst>
                <a:ext uri="{FF2B5EF4-FFF2-40B4-BE49-F238E27FC236}">
                  <a16:creationId xmlns:a16="http://schemas.microsoft.com/office/drawing/2014/main" id="{E302FCDB-02DE-7C30-DDF3-61C67BFC6403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3;p4">
              <a:extLst>
                <a:ext uri="{FF2B5EF4-FFF2-40B4-BE49-F238E27FC236}">
                  <a16:creationId xmlns:a16="http://schemas.microsoft.com/office/drawing/2014/main" id="{24D0E092-5909-C861-9FB9-657C73C600F3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4;p4">
              <a:extLst>
                <a:ext uri="{FF2B5EF4-FFF2-40B4-BE49-F238E27FC236}">
                  <a16:creationId xmlns:a16="http://schemas.microsoft.com/office/drawing/2014/main" id="{E20EC3B1-E9AA-D8F6-77F0-0233C58349A0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5;p4">
              <a:extLst>
                <a:ext uri="{FF2B5EF4-FFF2-40B4-BE49-F238E27FC236}">
                  <a16:creationId xmlns:a16="http://schemas.microsoft.com/office/drawing/2014/main" id="{FF4517AD-7E45-5DA0-D459-DFDCB83363A2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6;p4">
              <a:extLst>
                <a:ext uri="{FF2B5EF4-FFF2-40B4-BE49-F238E27FC236}">
                  <a16:creationId xmlns:a16="http://schemas.microsoft.com/office/drawing/2014/main" id="{F32E1972-6723-6015-C219-4F547FAF6D3E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7;p4">
              <a:extLst>
                <a:ext uri="{FF2B5EF4-FFF2-40B4-BE49-F238E27FC236}">
                  <a16:creationId xmlns:a16="http://schemas.microsoft.com/office/drawing/2014/main" id="{7A51F1A9-6DBD-2D90-9AF6-274853421D63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8;p4">
              <a:extLst>
                <a:ext uri="{FF2B5EF4-FFF2-40B4-BE49-F238E27FC236}">
                  <a16:creationId xmlns:a16="http://schemas.microsoft.com/office/drawing/2014/main" id="{8D3FCC3D-D9F4-F547-16DE-4A0313AEC62C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9;p4">
              <a:extLst>
                <a:ext uri="{FF2B5EF4-FFF2-40B4-BE49-F238E27FC236}">
                  <a16:creationId xmlns:a16="http://schemas.microsoft.com/office/drawing/2014/main" id="{AF6A072C-05B7-AD09-1598-D61FCC0E147E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0;p4">
              <a:extLst>
                <a:ext uri="{FF2B5EF4-FFF2-40B4-BE49-F238E27FC236}">
                  <a16:creationId xmlns:a16="http://schemas.microsoft.com/office/drawing/2014/main" id="{26A7E6B1-B3C7-21DF-653F-F8FF8294EE1D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1;p4">
              <a:extLst>
                <a:ext uri="{FF2B5EF4-FFF2-40B4-BE49-F238E27FC236}">
                  <a16:creationId xmlns:a16="http://schemas.microsoft.com/office/drawing/2014/main" id="{761620F2-C508-1916-BAED-6A575E657445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2;p4">
              <a:extLst>
                <a:ext uri="{FF2B5EF4-FFF2-40B4-BE49-F238E27FC236}">
                  <a16:creationId xmlns:a16="http://schemas.microsoft.com/office/drawing/2014/main" id="{937D9FAB-CBAC-F27F-528C-6BDF9CA98F73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3;p4">
              <a:extLst>
                <a:ext uri="{FF2B5EF4-FFF2-40B4-BE49-F238E27FC236}">
                  <a16:creationId xmlns:a16="http://schemas.microsoft.com/office/drawing/2014/main" id="{53EBD84F-98D7-C63A-E8E3-61FA65476FBF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4;p4">
              <a:extLst>
                <a:ext uri="{FF2B5EF4-FFF2-40B4-BE49-F238E27FC236}">
                  <a16:creationId xmlns:a16="http://schemas.microsoft.com/office/drawing/2014/main" id="{10DD6FE8-9109-B26F-9EFC-083454CB16B9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5;p4">
              <a:extLst>
                <a:ext uri="{FF2B5EF4-FFF2-40B4-BE49-F238E27FC236}">
                  <a16:creationId xmlns:a16="http://schemas.microsoft.com/office/drawing/2014/main" id="{E6505E0C-5E4B-B8E8-BD09-5C96948AD9E7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6;p4">
              <a:extLst>
                <a:ext uri="{FF2B5EF4-FFF2-40B4-BE49-F238E27FC236}">
                  <a16:creationId xmlns:a16="http://schemas.microsoft.com/office/drawing/2014/main" id="{C8D45FEA-D593-9A19-5797-3B08F113FA6C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7;p4">
              <a:extLst>
                <a:ext uri="{FF2B5EF4-FFF2-40B4-BE49-F238E27FC236}">
                  <a16:creationId xmlns:a16="http://schemas.microsoft.com/office/drawing/2014/main" id="{8F0FD7F7-A16C-AE29-EA3A-51885BB2B7C7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8;p4">
              <a:extLst>
                <a:ext uri="{FF2B5EF4-FFF2-40B4-BE49-F238E27FC236}">
                  <a16:creationId xmlns:a16="http://schemas.microsoft.com/office/drawing/2014/main" id="{A19839A8-3DAE-5135-AF12-D5786B8D6086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9;p4">
              <a:extLst>
                <a:ext uri="{FF2B5EF4-FFF2-40B4-BE49-F238E27FC236}">
                  <a16:creationId xmlns:a16="http://schemas.microsoft.com/office/drawing/2014/main" id="{202561FB-6326-3C28-7A0E-507E95702211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0;p4">
              <a:extLst>
                <a:ext uri="{FF2B5EF4-FFF2-40B4-BE49-F238E27FC236}">
                  <a16:creationId xmlns:a16="http://schemas.microsoft.com/office/drawing/2014/main" id="{B170CD5A-EAFA-6E59-EDF9-EEECABE480BD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1;p4">
              <a:extLst>
                <a:ext uri="{FF2B5EF4-FFF2-40B4-BE49-F238E27FC236}">
                  <a16:creationId xmlns:a16="http://schemas.microsoft.com/office/drawing/2014/main" id="{6FF99CC0-45EF-EE2E-B0A7-D0C304CCAD37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2;p4">
              <a:extLst>
                <a:ext uri="{FF2B5EF4-FFF2-40B4-BE49-F238E27FC236}">
                  <a16:creationId xmlns:a16="http://schemas.microsoft.com/office/drawing/2014/main" id="{BF7482CA-519C-129B-9B6A-20EEA760DB75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3;p4">
              <a:extLst>
                <a:ext uri="{FF2B5EF4-FFF2-40B4-BE49-F238E27FC236}">
                  <a16:creationId xmlns:a16="http://schemas.microsoft.com/office/drawing/2014/main" id="{50F3FEF3-367E-8215-0C70-F4D4C27ECA48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4;p4">
              <a:extLst>
                <a:ext uri="{FF2B5EF4-FFF2-40B4-BE49-F238E27FC236}">
                  <a16:creationId xmlns:a16="http://schemas.microsoft.com/office/drawing/2014/main" id="{FB5089A4-E0BB-8D0C-C815-987A0DB5C71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5;p4">
              <a:extLst>
                <a:ext uri="{FF2B5EF4-FFF2-40B4-BE49-F238E27FC236}">
                  <a16:creationId xmlns:a16="http://schemas.microsoft.com/office/drawing/2014/main" id="{99C5FAAC-2831-3B49-547D-05FCA8A61B4B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6;p4">
              <a:extLst>
                <a:ext uri="{FF2B5EF4-FFF2-40B4-BE49-F238E27FC236}">
                  <a16:creationId xmlns:a16="http://schemas.microsoft.com/office/drawing/2014/main" id="{F4E192BF-1DA1-6E7E-069D-06A1BBECE84A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7;p4">
              <a:extLst>
                <a:ext uri="{FF2B5EF4-FFF2-40B4-BE49-F238E27FC236}">
                  <a16:creationId xmlns:a16="http://schemas.microsoft.com/office/drawing/2014/main" id="{11D0D364-2D67-60FE-B56E-D969A88D6A64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8;p4">
              <a:extLst>
                <a:ext uri="{FF2B5EF4-FFF2-40B4-BE49-F238E27FC236}">
                  <a16:creationId xmlns:a16="http://schemas.microsoft.com/office/drawing/2014/main" id="{878A7937-EC1A-EBA6-B6F0-306CE0854DEF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9;p4">
              <a:extLst>
                <a:ext uri="{FF2B5EF4-FFF2-40B4-BE49-F238E27FC236}">
                  <a16:creationId xmlns:a16="http://schemas.microsoft.com/office/drawing/2014/main" id="{4EF02554-3599-4142-3669-2B291622BBFE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0;p4">
              <a:extLst>
                <a:ext uri="{FF2B5EF4-FFF2-40B4-BE49-F238E27FC236}">
                  <a16:creationId xmlns:a16="http://schemas.microsoft.com/office/drawing/2014/main" id="{64962E11-A92E-B6F9-2F3B-85F61AFCBB48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1;p4">
              <a:extLst>
                <a:ext uri="{FF2B5EF4-FFF2-40B4-BE49-F238E27FC236}">
                  <a16:creationId xmlns:a16="http://schemas.microsoft.com/office/drawing/2014/main" id="{3F94D3AF-39CC-3375-4E47-6427DF72B246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2;p4">
              <a:extLst>
                <a:ext uri="{FF2B5EF4-FFF2-40B4-BE49-F238E27FC236}">
                  <a16:creationId xmlns:a16="http://schemas.microsoft.com/office/drawing/2014/main" id="{1F72B392-6049-4183-3111-73EB4D2BB266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3;p4">
              <a:extLst>
                <a:ext uri="{FF2B5EF4-FFF2-40B4-BE49-F238E27FC236}">
                  <a16:creationId xmlns:a16="http://schemas.microsoft.com/office/drawing/2014/main" id="{164DA4D0-3A5C-029D-59C1-F75A64ED68B5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4;p4">
              <a:extLst>
                <a:ext uri="{FF2B5EF4-FFF2-40B4-BE49-F238E27FC236}">
                  <a16:creationId xmlns:a16="http://schemas.microsoft.com/office/drawing/2014/main" id="{59FB97CF-3904-7A0B-6439-284B28EA7001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5;p4">
              <a:extLst>
                <a:ext uri="{FF2B5EF4-FFF2-40B4-BE49-F238E27FC236}">
                  <a16:creationId xmlns:a16="http://schemas.microsoft.com/office/drawing/2014/main" id="{CB1ED0B4-1DC7-02AB-F1BD-1B1C7E68076A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6;p4">
              <a:extLst>
                <a:ext uri="{FF2B5EF4-FFF2-40B4-BE49-F238E27FC236}">
                  <a16:creationId xmlns:a16="http://schemas.microsoft.com/office/drawing/2014/main" id="{3EC3DB6C-32F4-955D-63E5-5B436AF1404E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7;p4">
              <a:extLst>
                <a:ext uri="{FF2B5EF4-FFF2-40B4-BE49-F238E27FC236}">
                  <a16:creationId xmlns:a16="http://schemas.microsoft.com/office/drawing/2014/main" id="{C7475964-C1B8-17C3-7C25-F5B62F53BA08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8;p4">
              <a:extLst>
                <a:ext uri="{FF2B5EF4-FFF2-40B4-BE49-F238E27FC236}">
                  <a16:creationId xmlns:a16="http://schemas.microsoft.com/office/drawing/2014/main" id="{4DD094EE-BDB7-AD5F-02F6-3AD79C184C56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9;p4">
              <a:extLst>
                <a:ext uri="{FF2B5EF4-FFF2-40B4-BE49-F238E27FC236}">
                  <a16:creationId xmlns:a16="http://schemas.microsoft.com/office/drawing/2014/main" id="{78C931D3-8E27-2CC2-F1F1-6F14626F732E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0;p4">
              <a:extLst>
                <a:ext uri="{FF2B5EF4-FFF2-40B4-BE49-F238E27FC236}">
                  <a16:creationId xmlns:a16="http://schemas.microsoft.com/office/drawing/2014/main" id="{3348292A-3B9B-F370-0DF3-26213D774B9B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1;p4">
              <a:extLst>
                <a:ext uri="{FF2B5EF4-FFF2-40B4-BE49-F238E27FC236}">
                  <a16:creationId xmlns:a16="http://schemas.microsoft.com/office/drawing/2014/main" id="{64CE7536-1FA2-910B-1AF2-D545F9B1AB2E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2;p4">
              <a:extLst>
                <a:ext uri="{FF2B5EF4-FFF2-40B4-BE49-F238E27FC236}">
                  <a16:creationId xmlns:a16="http://schemas.microsoft.com/office/drawing/2014/main" id="{E2592A69-FAB4-EE6E-B628-9D3F56AEBD2F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3;p4">
              <a:extLst>
                <a:ext uri="{FF2B5EF4-FFF2-40B4-BE49-F238E27FC236}">
                  <a16:creationId xmlns:a16="http://schemas.microsoft.com/office/drawing/2014/main" id="{B9111BA2-5093-4EB1-8DD2-0559DAAA09E8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4;p4">
              <a:extLst>
                <a:ext uri="{FF2B5EF4-FFF2-40B4-BE49-F238E27FC236}">
                  <a16:creationId xmlns:a16="http://schemas.microsoft.com/office/drawing/2014/main" id="{DCCF6E77-2EC8-32E5-BFAD-83E3375A2151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5;p4">
              <a:extLst>
                <a:ext uri="{FF2B5EF4-FFF2-40B4-BE49-F238E27FC236}">
                  <a16:creationId xmlns:a16="http://schemas.microsoft.com/office/drawing/2014/main" id="{18344759-9D4C-5F96-3455-81211D0CE898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76;p4">
              <a:extLst>
                <a:ext uri="{FF2B5EF4-FFF2-40B4-BE49-F238E27FC236}">
                  <a16:creationId xmlns:a16="http://schemas.microsoft.com/office/drawing/2014/main" id="{EE58BC91-7CF5-5D70-B265-AA7B7AF47747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77;p4">
              <a:extLst>
                <a:ext uri="{FF2B5EF4-FFF2-40B4-BE49-F238E27FC236}">
                  <a16:creationId xmlns:a16="http://schemas.microsoft.com/office/drawing/2014/main" id="{C0B823FE-6F4D-1F49-9773-26497E34C664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8;p4">
              <a:extLst>
                <a:ext uri="{FF2B5EF4-FFF2-40B4-BE49-F238E27FC236}">
                  <a16:creationId xmlns:a16="http://schemas.microsoft.com/office/drawing/2014/main" id="{274B0F34-6C24-1B2B-C2E1-A636207B1616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79;p4">
              <a:extLst>
                <a:ext uri="{FF2B5EF4-FFF2-40B4-BE49-F238E27FC236}">
                  <a16:creationId xmlns:a16="http://schemas.microsoft.com/office/drawing/2014/main" id="{A9BD60F8-EDD6-8884-0473-08F57E90838A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0;p4">
              <a:extLst>
                <a:ext uri="{FF2B5EF4-FFF2-40B4-BE49-F238E27FC236}">
                  <a16:creationId xmlns:a16="http://schemas.microsoft.com/office/drawing/2014/main" id="{E638E0BE-AA9A-BBFB-889B-F94D2A0F60F6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1;p4">
              <a:extLst>
                <a:ext uri="{FF2B5EF4-FFF2-40B4-BE49-F238E27FC236}">
                  <a16:creationId xmlns:a16="http://schemas.microsoft.com/office/drawing/2014/main" id="{4BF80EAC-B06A-5E32-4093-18F80306D8DD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2;p4">
              <a:extLst>
                <a:ext uri="{FF2B5EF4-FFF2-40B4-BE49-F238E27FC236}">
                  <a16:creationId xmlns:a16="http://schemas.microsoft.com/office/drawing/2014/main" id="{82F2FF26-0BE7-FB0A-CF1A-4EEBF46CDC59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3;p4">
              <a:extLst>
                <a:ext uri="{FF2B5EF4-FFF2-40B4-BE49-F238E27FC236}">
                  <a16:creationId xmlns:a16="http://schemas.microsoft.com/office/drawing/2014/main" id="{1C3E3DFA-2FB1-0622-3B2F-784004F7AF96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4;p4">
              <a:extLst>
                <a:ext uri="{FF2B5EF4-FFF2-40B4-BE49-F238E27FC236}">
                  <a16:creationId xmlns:a16="http://schemas.microsoft.com/office/drawing/2014/main" id="{3088F694-3B76-93B7-F553-8F3A403A07A4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5;p4">
              <a:extLst>
                <a:ext uri="{FF2B5EF4-FFF2-40B4-BE49-F238E27FC236}">
                  <a16:creationId xmlns:a16="http://schemas.microsoft.com/office/drawing/2014/main" id="{C8A8CE7B-9272-0FED-FBF9-B98C8F0C1257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6;p4">
              <a:extLst>
                <a:ext uri="{FF2B5EF4-FFF2-40B4-BE49-F238E27FC236}">
                  <a16:creationId xmlns:a16="http://schemas.microsoft.com/office/drawing/2014/main" id="{0F76E2C7-2607-FA4A-A78A-D230014C6012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7;p4">
              <a:extLst>
                <a:ext uri="{FF2B5EF4-FFF2-40B4-BE49-F238E27FC236}">
                  <a16:creationId xmlns:a16="http://schemas.microsoft.com/office/drawing/2014/main" id="{1DB1208F-1201-D39F-C9C7-954B7C7657DA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8;p4">
              <a:extLst>
                <a:ext uri="{FF2B5EF4-FFF2-40B4-BE49-F238E27FC236}">
                  <a16:creationId xmlns:a16="http://schemas.microsoft.com/office/drawing/2014/main" id="{A4F535C7-279B-196D-5763-4B598148D769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9;p4">
              <a:extLst>
                <a:ext uri="{FF2B5EF4-FFF2-40B4-BE49-F238E27FC236}">
                  <a16:creationId xmlns:a16="http://schemas.microsoft.com/office/drawing/2014/main" id="{7F22C50F-41E0-3889-35DE-8102F3D5F9B0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0;p4">
              <a:extLst>
                <a:ext uri="{FF2B5EF4-FFF2-40B4-BE49-F238E27FC236}">
                  <a16:creationId xmlns:a16="http://schemas.microsoft.com/office/drawing/2014/main" id="{3505C35C-D1E9-DA37-C230-79D13956DDE2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;p4">
              <a:extLst>
                <a:ext uri="{FF2B5EF4-FFF2-40B4-BE49-F238E27FC236}">
                  <a16:creationId xmlns:a16="http://schemas.microsoft.com/office/drawing/2014/main" id="{AACBFC77-49E0-4A85-F353-754E8CCF99F6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;p4">
              <a:extLst>
                <a:ext uri="{FF2B5EF4-FFF2-40B4-BE49-F238E27FC236}">
                  <a16:creationId xmlns:a16="http://schemas.microsoft.com/office/drawing/2014/main" id="{4E2C85CD-FD6D-0F41-245F-482BECCF9EA3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3;p4">
              <a:extLst>
                <a:ext uri="{FF2B5EF4-FFF2-40B4-BE49-F238E27FC236}">
                  <a16:creationId xmlns:a16="http://schemas.microsoft.com/office/drawing/2014/main" id="{BF3B10BB-448D-C648-1914-34BFDE71CA1E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4;p4">
              <a:extLst>
                <a:ext uri="{FF2B5EF4-FFF2-40B4-BE49-F238E27FC236}">
                  <a16:creationId xmlns:a16="http://schemas.microsoft.com/office/drawing/2014/main" id="{A67EED1D-6B5F-9378-0E43-2DD95A3796D7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5;p4">
              <a:extLst>
                <a:ext uri="{FF2B5EF4-FFF2-40B4-BE49-F238E27FC236}">
                  <a16:creationId xmlns:a16="http://schemas.microsoft.com/office/drawing/2014/main" id="{A4B8296B-A139-A9F1-BD24-D85BF2669AC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6;p4">
              <a:extLst>
                <a:ext uri="{FF2B5EF4-FFF2-40B4-BE49-F238E27FC236}">
                  <a16:creationId xmlns:a16="http://schemas.microsoft.com/office/drawing/2014/main" id="{3BECA8E7-320B-5A09-D405-B6334817EE1A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7;p4">
              <a:extLst>
                <a:ext uri="{FF2B5EF4-FFF2-40B4-BE49-F238E27FC236}">
                  <a16:creationId xmlns:a16="http://schemas.microsoft.com/office/drawing/2014/main" id="{166B85F3-ACE4-3B3C-4BA8-452C2F7C212B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8;p4">
              <a:extLst>
                <a:ext uri="{FF2B5EF4-FFF2-40B4-BE49-F238E27FC236}">
                  <a16:creationId xmlns:a16="http://schemas.microsoft.com/office/drawing/2014/main" id="{898A6952-014E-B984-FAF9-4322A08D78D0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9;p4">
              <a:extLst>
                <a:ext uri="{FF2B5EF4-FFF2-40B4-BE49-F238E27FC236}">
                  <a16:creationId xmlns:a16="http://schemas.microsoft.com/office/drawing/2014/main" id="{4DB9F535-21E5-9436-A298-D64BFC106364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00;p4">
              <a:extLst>
                <a:ext uri="{FF2B5EF4-FFF2-40B4-BE49-F238E27FC236}">
                  <a16:creationId xmlns:a16="http://schemas.microsoft.com/office/drawing/2014/main" id="{506C7B7A-4D91-AC50-AC8D-CF0E69EFC844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01;p4">
              <a:extLst>
                <a:ext uri="{FF2B5EF4-FFF2-40B4-BE49-F238E27FC236}">
                  <a16:creationId xmlns:a16="http://schemas.microsoft.com/office/drawing/2014/main" id="{5805022D-C18C-DA36-844F-30D11FCB78EC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02;p4">
              <a:extLst>
                <a:ext uri="{FF2B5EF4-FFF2-40B4-BE49-F238E27FC236}">
                  <a16:creationId xmlns:a16="http://schemas.microsoft.com/office/drawing/2014/main" id="{CE7F28FC-8873-ED21-A36D-614D99B1BE3C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03;p4">
              <a:extLst>
                <a:ext uri="{FF2B5EF4-FFF2-40B4-BE49-F238E27FC236}">
                  <a16:creationId xmlns:a16="http://schemas.microsoft.com/office/drawing/2014/main" id="{D0E7FDC2-8399-0604-1EA9-8AFA4167F5FF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04;p4">
              <a:extLst>
                <a:ext uri="{FF2B5EF4-FFF2-40B4-BE49-F238E27FC236}">
                  <a16:creationId xmlns:a16="http://schemas.microsoft.com/office/drawing/2014/main" id="{B529BEEB-F064-B3AC-7EBB-1E523B5D22C2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05;p4">
              <a:extLst>
                <a:ext uri="{FF2B5EF4-FFF2-40B4-BE49-F238E27FC236}">
                  <a16:creationId xmlns:a16="http://schemas.microsoft.com/office/drawing/2014/main" id="{28B4AD43-A2A9-5D54-8AC7-C69049B8DE62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06;p4">
              <a:extLst>
                <a:ext uri="{FF2B5EF4-FFF2-40B4-BE49-F238E27FC236}">
                  <a16:creationId xmlns:a16="http://schemas.microsoft.com/office/drawing/2014/main" id="{C1D25444-61F6-CB78-8F28-DE3E0DF1FE9E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07;p4">
              <a:extLst>
                <a:ext uri="{FF2B5EF4-FFF2-40B4-BE49-F238E27FC236}">
                  <a16:creationId xmlns:a16="http://schemas.microsoft.com/office/drawing/2014/main" id="{ED281656-3F7B-D924-0898-6AC502635EA4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08;p4">
              <a:extLst>
                <a:ext uri="{FF2B5EF4-FFF2-40B4-BE49-F238E27FC236}">
                  <a16:creationId xmlns:a16="http://schemas.microsoft.com/office/drawing/2014/main" id="{86F593CA-CBDE-DFD4-8099-6ACABD3B1DAC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09;p4">
              <a:extLst>
                <a:ext uri="{FF2B5EF4-FFF2-40B4-BE49-F238E27FC236}">
                  <a16:creationId xmlns:a16="http://schemas.microsoft.com/office/drawing/2014/main" id="{E6F862E6-BE0F-22FF-39EC-7163DB19379A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10;p4">
              <a:extLst>
                <a:ext uri="{FF2B5EF4-FFF2-40B4-BE49-F238E27FC236}">
                  <a16:creationId xmlns:a16="http://schemas.microsoft.com/office/drawing/2014/main" id="{12C9D242-3FE7-70F9-EAB6-6759DF9CFADC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11;p4">
              <a:extLst>
                <a:ext uri="{FF2B5EF4-FFF2-40B4-BE49-F238E27FC236}">
                  <a16:creationId xmlns:a16="http://schemas.microsoft.com/office/drawing/2014/main" id="{E32E839A-B9B0-01B6-6290-19EF42C708B4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12;p4">
              <a:extLst>
                <a:ext uri="{FF2B5EF4-FFF2-40B4-BE49-F238E27FC236}">
                  <a16:creationId xmlns:a16="http://schemas.microsoft.com/office/drawing/2014/main" id="{D234047A-C0E1-D029-2B40-98D0C8198C09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13;p4">
              <a:extLst>
                <a:ext uri="{FF2B5EF4-FFF2-40B4-BE49-F238E27FC236}">
                  <a16:creationId xmlns:a16="http://schemas.microsoft.com/office/drawing/2014/main" id="{48F8E029-96CE-0C63-29C1-F3237D52BE34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14;p4">
              <a:extLst>
                <a:ext uri="{FF2B5EF4-FFF2-40B4-BE49-F238E27FC236}">
                  <a16:creationId xmlns:a16="http://schemas.microsoft.com/office/drawing/2014/main" id="{FBDE97A1-68DA-1D9D-F68E-33C1A2ED2C04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15;p4">
              <a:extLst>
                <a:ext uri="{FF2B5EF4-FFF2-40B4-BE49-F238E27FC236}">
                  <a16:creationId xmlns:a16="http://schemas.microsoft.com/office/drawing/2014/main" id="{EA745DC5-F33F-6742-A612-1E77039F7FA3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16;p4">
              <a:extLst>
                <a:ext uri="{FF2B5EF4-FFF2-40B4-BE49-F238E27FC236}">
                  <a16:creationId xmlns:a16="http://schemas.microsoft.com/office/drawing/2014/main" id="{F87580D5-993B-2803-193B-7BA983724DD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17;p4">
              <a:extLst>
                <a:ext uri="{FF2B5EF4-FFF2-40B4-BE49-F238E27FC236}">
                  <a16:creationId xmlns:a16="http://schemas.microsoft.com/office/drawing/2014/main" id="{9282C024-A044-DA4E-CBB2-B76AAEAC849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18;p4">
              <a:extLst>
                <a:ext uri="{FF2B5EF4-FFF2-40B4-BE49-F238E27FC236}">
                  <a16:creationId xmlns:a16="http://schemas.microsoft.com/office/drawing/2014/main" id="{DFC90BA8-9E2B-EB0B-1720-5C7A568B421C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9;p4">
              <a:extLst>
                <a:ext uri="{FF2B5EF4-FFF2-40B4-BE49-F238E27FC236}">
                  <a16:creationId xmlns:a16="http://schemas.microsoft.com/office/drawing/2014/main" id="{865F5C52-D024-3AA1-E887-FFA273D90598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0;p4">
              <a:extLst>
                <a:ext uri="{FF2B5EF4-FFF2-40B4-BE49-F238E27FC236}">
                  <a16:creationId xmlns:a16="http://schemas.microsoft.com/office/drawing/2014/main" id="{370FEC7E-38A5-2AA0-3875-4F652556FCA4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1;p4">
              <a:extLst>
                <a:ext uri="{FF2B5EF4-FFF2-40B4-BE49-F238E27FC236}">
                  <a16:creationId xmlns:a16="http://schemas.microsoft.com/office/drawing/2014/main" id="{8588BEE8-764A-65DB-3AE5-23D66635921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2;p4">
              <a:extLst>
                <a:ext uri="{FF2B5EF4-FFF2-40B4-BE49-F238E27FC236}">
                  <a16:creationId xmlns:a16="http://schemas.microsoft.com/office/drawing/2014/main" id="{F753113A-9189-22DC-D4CB-10AF06C28545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3;p4">
              <a:extLst>
                <a:ext uri="{FF2B5EF4-FFF2-40B4-BE49-F238E27FC236}">
                  <a16:creationId xmlns:a16="http://schemas.microsoft.com/office/drawing/2014/main" id="{CC108A63-7DE9-7CCB-189E-CDF51EF7A8C2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24;p4">
              <a:extLst>
                <a:ext uri="{FF2B5EF4-FFF2-40B4-BE49-F238E27FC236}">
                  <a16:creationId xmlns:a16="http://schemas.microsoft.com/office/drawing/2014/main" id="{FF36368F-872B-6BA6-9912-7A06226C9974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25;p4">
              <a:extLst>
                <a:ext uri="{FF2B5EF4-FFF2-40B4-BE49-F238E27FC236}">
                  <a16:creationId xmlns:a16="http://schemas.microsoft.com/office/drawing/2014/main" id="{81F93087-8FF1-9C36-1EBC-C1DAA9B0B16A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26;p4">
              <a:extLst>
                <a:ext uri="{FF2B5EF4-FFF2-40B4-BE49-F238E27FC236}">
                  <a16:creationId xmlns:a16="http://schemas.microsoft.com/office/drawing/2014/main" id="{761A7593-3FEC-8574-6EC6-E14D782CB2EB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7;p4">
              <a:extLst>
                <a:ext uri="{FF2B5EF4-FFF2-40B4-BE49-F238E27FC236}">
                  <a16:creationId xmlns:a16="http://schemas.microsoft.com/office/drawing/2014/main" id="{4B502E78-15C7-3D69-1A42-B9F6423BE549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8;p4">
              <a:extLst>
                <a:ext uri="{FF2B5EF4-FFF2-40B4-BE49-F238E27FC236}">
                  <a16:creationId xmlns:a16="http://schemas.microsoft.com/office/drawing/2014/main" id="{4FD74791-0517-2E6B-8EA3-65B80D82B4F9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9;p4">
              <a:extLst>
                <a:ext uri="{FF2B5EF4-FFF2-40B4-BE49-F238E27FC236}">
                  <a16:creationId xmlns:a16="http://schemas.microsoft.com/office/drawing/2014/main" id="{8B3860D6-E10C-4C5A-7871-654601220BA5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30;p4">
              <a:extLst>
                <a:ext uri="{FF2B5EF4-FFF2-40B4-BE49-F238E27FC236}">
                  <a16:creationId xmlns:a16="http://schemas.microsoft.com/office/drawing/2014/main" id="{A99514CD-21D3-9CD7-F278-9F9A8A46E304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31;p4">
              <a:extLst>
                <a:ext uri="{FF2B5EF4-FFF2-40B4-BE49-F238E27FC236}">
                  <a16:creationId xmlns:a16="http://schemas.microsoft.com/office/drawing/2014/main" id="{E5EF5B62-A601-C64B-A8AF-FB4809C7D01B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32;p4">
              <a:extLst>
                <a:ext uri="{FF2B5EF4-FFF2-40B4-BE49-F238E27FC236}">
                  <a16:creationId xmlns:a16="http://schemas.microsoft.com/office/drawing/2014/main" id="{45D3BFF3-BA80-5E62-8189-A39F9F7AE188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33;p4">
              <a:extLst>
                <a:ext uri="{FF2B5EF4-FFF2-40B4-BE49-F238E27FC236}">
                  <a16:creationId xmlns:a16="http://schemas.microsoft.com/office/drawing/2014/main" id="{712C203D-F3F4-5837-2EF8-2A35CAC4CF5C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34;p4">
              <a:extLst>
                <a:ext uri="{FF2B5EF4-FFF2-40B4-BE49-F238E27FC236}">
                  <a16:creationId xmlns:a16="http://schemas.microsoft.com/office/drawing/2014/main" id="{B1A6F165-E9BD-0E11-B2D4-80F9D7EC5EB2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35;p4">
              <a:extLst>
                <a:ext uri="{FF2B5EF4-FFF2-40B4-BE49-F238E27FC236}">
                  <a16:creationId xmlns:a16="http://schemas.microsoft.com/office/drawing/2014/main" id="{A67C57C7-4215-D9F7-5811-FA65932A76E4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36;p4">
              <a:extLst>
                <a:ext uri="{FF2B5EF4-FFF2-40B4-BE49-F238E27FC236}">
                  <a16:creationId xmlns:a16="http://schemas.microsoft.com/office/drawing/2014/main" id="{2D1A3A0C-DD13-775E-DA4B-5A8E483CAB8E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37;p4">
              <a:extLst>
                <a:ext uri="{FF2B5EF4-FFF2-40B4-BE49-F238E27FC236}">
                  <a16:creationId xmlns:a16="http://schemas.microsoft.com/office/drawing/2014/main" id="{083B7628-B36F-D633-B8F1-250DE17F5852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38;p4">
              <a:extLst>
                <a:ext uri="{FF2B5EF4-FFF2-40B4-BE49-F238E27FC236}">
                  <a16:creationId xmlns:a16="http://schemas.microsoft.com/office/drawing/2014/main" id="{522E1BC0-A587-27BF-2827-CC1B43DEA91C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39;p4">
              <a:extLst>
                <a:ext uri="{FF2B5EF4-FFF2-40B4-BE49-F238E27FC236}">
                  <a16:creationId xmlns:a16="http://schemas.microsoft.com/office/drawing/2014/main" id="{CCC06E1C-D574-0667-B4A4-F1AC9A70767E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0;p4">
              <a:extLst>
                <a:ext uri="{FF2B5EF4-FFF2-40B4-BE49-F238E27FC236}">
                  <a16:creationId xmlns:a16="http://schemas.microsoft.com/office/drawing/2014/main" id="{031043C3-C1F0-A6E4-43F1-D6BCF6A98F69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1;p4">
              <a:extLst>
                <a:ext uri="{FF2B5EF4-FFF2-40B4-BE49-F238E27FC236}">
                  <a16:creationId xmlns:a16="http://schemas.microsoft.com/office/drawing/2014/main" id="{92BA240D-1664-7356-7219-BC9FE1EADE32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2;p4">
              <a:extLst>
                <a:ext uri="{FF2B5EF4-FFF2-40B4-BE49-F238E27FC236}">
                  <a16:creationId xmlns:a16="http://schemas.microsoft.com/office/drawing/2014/main" id="{9F369FFC-83B5-A5E4-2FDF-837A839884F9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3;p4">
              <a:extLst>
                <a:ext uri="{FF2B5EF4-FFF2-40B4-BE49-F238E27FC236}">
                  <a16:creationId xmlns:a16="http://schemas.microsoft.com/office/drawing/2014/main" id="{0A986213-703E-1060-7045-961F83D618AD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4;p4">
              <a:extLst>
                <a:ext uri="{FF2B5EF4-FFF2-40B4-BE49-F238E27FC236}">
                  <a16:creationId xmlns:a16="http://schemas.microsoft.com/office/drawing/2014/main" id="{522081C7-79BD-13F4-A810-71D69C595234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5;p4">
              <a:extLst>
                <a:ext uri="{FF2B5EF4-FFF2-40B4-BE49-F238E27FC236}">
                  <a16:creationId xmlns:a16="http://schemas.microsoft.com/office/drawing/2014/main" id="{9248D6FE-5397-D384-6B19-A4CABCEA667D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6;p4">
              <a:extLst>
                <a:ext uri="{FF2B5EF4-FFF2-40B4-BE49-F238E27FC236}">
                  <a16:creationId xmlns:a16="http://schemas.microsoft.com/office/drawing/2014/main" id="{2B406068-2FD6-B0C5-1552-F2E1EDB46CCF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7;p4">
              <a:extLst>
                <a:ext uri="{FF2B5EF4-FFF2-40B4-BE49-F238E27FC236}">
                  <a16:creationId xmlns:a16="http://schemas.microsoft.com/office/drawing/2014/main" id="{93C57572-E9DB-A996-3140-E0981420710A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8;p4">
              <a:extLst>
                <a:ext uri="{FF2B5EF4-FFF2-40B4-BE49-F238E27FC236}">
                  <a16:creationId xmlns:a16="http://schemas.microsoft.com/office/drawing/2014/main" id="{BCD58946-FEF3-8687-A6F1-FD840289B2E2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9;p4">
              <a:extLst>
                <a:ext uri="{FF2B5EF4-FFF2-40B4-BE49-F238E27FC236}">
                  <a16:creationId xmlns:a16="http://schemas.microsoft.com/office/drawing/2014/main" id="{10846957-3549-7924-A798-E7A756487200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50;p4">
              <a:extLst>
                <a:ext uri="{FF2B5EF4-FFF2-40B4-BE49-F238E27FC236}">
                  <a16:creationId xmlns:a16="http://schemas.microsoft.com/office/drawing/2014/main" id="{CE55EC8D-3879-E0AF-20A1-B424FF45AF1A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51;p4">
              <a:extLst>
                <a:ext uri="{FF2B5EF4-FFF2-40B4-BE49-F238E27FC236}">
                  <a16:creationId xmlns:a16="http://schemas.microsoft.com/office/drawing/2014/main" id="{9EC17007-0DC6-EF16-40EF-A1104819B00F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52;p4">
              <a:extLst>
                <a:ext uri="{FF2B5EF4-FFF2-40B4-BE49-F238E27FC236}">
                  <a16:creationId xmlns:a16="http://schemas.microsoft.com/office/drawing/2014/main" id="{B78D9B86-0A70-78D3-8A95-716547A3D51C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53;p4">
              <a:extLst>
                <a:ext uri="{FF2B5EF4-FFF2-40B4-BE49-F238E27FC236}">
                  <a16:creationId xmlns:a16="http://schemas.microsoft.com/office/drawing/2014/main" id="{ECC8F549-AD41-DFDC-960F-D29B71C5967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54;p4">
              <a:extLst>
                <a:ext uri="{FF2B5EF4-FFF2-40B4-BE49-F238E27FC236}">
                  <a16:creationId xmlns:a16="http://schemas.microsoft.com/office/drawing/2014/main" id="{CF2048A3-4A78-46EE-D7DB-45AE56AA3044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55;p4">
              <a:extLst>
                <a:ext uri="{FF2B5EF4-FFF2-40B4-BE49-F238E27FC236}">
                  <a16:creationId xmlns:a16="http://schemas.microsoft.com/office/drawing/2014/main" id="{AEAC493D-4AD4-FDD6-23A2-4297DEF0A57D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56;p4">
              <a:extLst>
                <a:ext uri="{FF2B5EF4-FFF2-40B4-BE49-F238E27FC236}">
                  <a16:creationId xmlns:a16="http://schemas.microsoft.com/office/drawing/2014/main" id="{39AC517A-1F4C-FDCB-5741-74F7BE689A3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57;p4">
              <a:extLst>
                <a:ext uri="{FF2B5EF4-FFF2-40B4-BE49-F238E27FC236}">
                  <a16:creationId xmlns:a16="http://schemas.microsoft.com/office/drawing/2014/main" id="{5539A891-AD45-4C8B-6A3E-B389BC23B893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58;p4">
              <a:extLst>
                <a:ext uri="{FF2B5EF4-FFF2-40B4-BE49-F238E27FC236}">
                  <a16:creationId xmlns:a16="http://schemas.microsoft.com/office/drawing/2014/main" id="{939F5011-EFC1-0749-0FE0-EE3808CBE135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59;p4">
              <a:extLst>
                <a:ext uri="{FF2B5EF4-FFF2-40B4-BE49-F238E27FC236}">
                  <a16:creationId xmlns:a16="http://schemas.microsoft.com/office/drawing/2014/main" id="{057D7F8F-5697-26F5-67D2-5933A94B0F9B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0;p4">
              <a:extLst>
                <a:ext uri="{FF2B5EF4-FFF2-40B4-BE49-F238E27FC236}">
                  <a16:creationId xmlns:a16="http://schemas.microsoft.com/office/drawing/2014/main" id="{B6098D09-9F3D-4A0E-5F76-2A257E3A990B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1;p4">
              <a:extLst>
                <a:ext uri="{FF2B5EF4-FFF2-40B4-BE49-F238E27FC236}">
                  <a16:creationId xmlns:a16="http://schemas.microsoft.com/office/drawing/2014/main" id="{BF987A47-6492-EAB4-3B06-E2CF315ED5C8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2;p4">
              <a:extLst>
                <a:ext uri="{FF2B5EF4-FFF2-40B4-BE49-F238E27FC236}">
                  <a16:creationId xmlns:a16="http://schemas.microsoft.com/office/drawing/2014/main" id="{22E244BB-0F4A-5483-2995-1A60764CAA8C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3;p4">
              <a:extLst>
                <a:ext uri="{FF2B5EF4-FFF2-40B4-BE49-F238E27FC236}">
                  <a16:creationId xmlns:a16="http://schemas.microsoft.com/office/drawing/2014/main" id="{1D50156E-3475-ACAE-7F0E-7F5F375BDE57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64;p4">
              <a:extLst>
                <a:ext uri="{FF2B5EF4-FFF2-40B4-BE49-F238E27FC236}">
                  <a16:creationId xmlns:a16="http://schemas.microsoft.com/office/drawing/2014/main" id="{DD4F1316-6A3B-2A48-A2FA-43228BDF0A09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65;p4">
              <a:extLst>
                <a:ext uri="{FF2B5EF4-FFF2-40B4-BE49-F238E27FC236}">
                  <a16:creationId xmlns:a16="http://schemas.microsoft.com/office/drawing/2014/main" id="{F0A3B47B-34E4-2393-179E-468EAECD5BD0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66;p4">
              <a:extLst>
                <a:ext uri="{FF2B5EF4-FFF2-40B4-BE49-F238E27FC236}">
                  <a16:creationId xmlns:a16="http://schemas.microsoft.com/office/drawing/2014/main" id="{DEBCEEC5-433A-F7C7-66AE-7398B842F083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67;p4">
              <a:extLst>
                <a:ext uri="{FF2B5EF4-FFF2-40B4-BE49-F238E27FC236}">
                  <a16:creationId xmlns:a16="http://schemas.microsoft.com/office/drawing/2014/main" id="{852890C4-9974-394F-1B85-7FFD511934F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68;p4">
              <a:extLst>
                <a:ext uri="{FF2B5EF4-FFF2-40B4-BE49-F238E27FC236}">
                  <a16:creationId xmlns:a16="http://schemas.microsoft.com/office/drawing/2014/main" id="{6087A54D-1E0D-B452-B7DB-464BCDB87D6B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69;p4">
              <a:extLst>
                <a:ext uri="{FF2B5EF4-FFF2-40B4-BE49-F238E27FC236}">
                  <a16:creationId xmlns:a16="http://schemas.microsoft.com/office/drawing/2014/main" id="{13A1A2D6-6223-FDC9-F3B6-8EDD8D55612C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0;p4">
              <a:extLst>
                <a:ext uri="{FF2B5EF4-FFF2-40B4-BE49-F238E27FC236}">
                  <a16:creationId xmlns:a16="http://schemas.microsoft.com/office/drawing/2014/main" id="{E487A827-21E4-3FE5-EB80-F8B842A2234E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1;p4">
              <a:extLst>
                <a:ext uri="{FF2B5EF4-FFF2-40B4-BE49-F238E27FC236}">
                  <a16:creationId xmlns:a16="http://schemas.microsoft.com/office/drawing/2014/main" id="{99FF1BC6-4406-32A7-D3AE-A07653A24662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72;p4">
              <a:extLst>
                <a:ext uri="{FF2B5EF4-FFF2-40B4-BE49-F238E27FC236}">
                  <a16:creationId xmlns:a16="http://schemas.microsoft.com/office/drawing/2014/main" id="{0AF0ADDC-8154-16F8-3E0E-DC9069A430A6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73;p4">
              <a:extLst>
                <a:ext uri="{FF2B5EF4-FFF2-40B4-BE49-F238E27FC236}">
                  <a16:creationId xmlns:a16="http://schemas.microsoft.com/office/drawing/2014/main" id="{16CDDB84-94E5-39B8-8995-675ED12052E3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74;p4">
              <a:extLst>
                <a:ext uri="{FF2B5EF4-FFF2-40B4-BE49-F238E27FC236}">
                  <a16:creationId xmlns:a16="http://schemas.microsoft.com/office/drawing/2014/main" id="{D98FC8C2-CBAE-733D-CDC1-6F896F327337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75;p4">
              <a:extLst>
                <a:ext uri="{FF2B5EF4-FFF2-40B4-BE49-F238E27FC236}">
                  <a16:creationId xmlns:a16="http://schemas.microsoft.com/office/drawing/2014/main" id="{0A87A09A-BF92-05E2-771D-B41DD2DFF96C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76;p4">
              <a:extLst>
                <a:ext uri="{FF2B5EF4-FFF2-40B4-BE49-F238E27FC236}">
                  <a16:creationId xmlns:a16="http://schemas.microsoft.com/office/drawing/2014/main" id="{DAC7B108-D303-B754-28EA-A523D0AC1944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554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54;p8">
            <a:extLst>
              <a:ext uri="{FF2B5EF4-FFF2-40B4-BE49-F238E27FC236}">
                <a16:creationId xmlns:a16="http://schemas.microsoft.com/office/drawing/2014/main" id="{ABE56DFD-A0ED-F662-1412-2CCC1DCD61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0400" y="2805283"/>
            <a:ext cx="5791200" cy="9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2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9" name="Google Shape;1155;p8">
            <a:extLst>
              <a:ext uri="{FF2B5EF4-FFF2-40B4-BE49-F238E27FC236}">
                <a16:creationId xmlns:a16="http://schemas.microsoft.com/office/drawing/2014/main" id="{0EE683F6-6A7C-608A-351B-DDD45C248E0F}"/>
              </a:ext>
            </a:extLst>
          </p:cNvPr>
          <p:cNvSpPr/>
          <p:nvPr userDrawn="1"/>
        </p:nvSpPr>
        <p:spPr>
          <a:xfrm>
            <a:off x="10228353" y="865178"/>
            <a:ext cx="639870" cy="6398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156;p8">
            <a:extLst>
              <a:ext uri="{FF2B5EF4-FFF2-40B4-BE49-F238E27FC236}">
                <a16:creationId xmlns:a16="http://schemas.microsoft.com/office/drawing/2014/main" id="{D51FE057-A96A-4E18-220C-FF078A46283B}"/>
              </a:ext>
            </a:extLst>
          </p:cNvPr>
          <p:cNvGrpSpPr/>
          <p:nvPr userDrawn="1"/>
        </p:nvGrpSpPr>
        <p:grpSpPr>
          <a:xfrm>
            <a:off x="-540951" y="1059292"/>
            <a:ext cx="1864728" cy="1745991"/>
            <a:chOff x="1131625" y="2739900"/>
            <a:chExt cx="1092650" cy="1023075"/>
          </a:xfrm>
        </p:grpSpPr>
        <p:sp>
          <p:nvSpPr>
            <p:cNvPr id="11" name="Google Shape;1157;p8">
              <a:extLst>
                <a:ext uri="{FF2B5EF4-FFF2-40B4-BE49-F238E27FC236}">
                  <a16:creationId xmlns:a16="http://schemas.microsoft.com/office/drawing/2014/main" id="{86684846-8D9F-1ACF-9F49-12E3F09E74FD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8;p8">
              <a:extLst>
                <a:ext uri="{FF2B5EF4-FFF2-40B4-BE49-F238E27FC236}">
                  <a16:creationId xmlns:a16="http://schemas.microsoft.com/office/drawing/2014/main" id="{9813E535-2531-7819-DD40-4ACCEFDF85B9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9;p8">
              <a:extLst>
                <a:ext uri="{FF2B5EF4-FFF2-40B4-BE49-F238E27FC236}">
                  <a16:creationId xmlns:a16="http://schemas.microsoft.com/office/drawing/2014/main" id="{A4C1CD7D-D954-CF6A-B307-98218D5F8A80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0;p8">
              <a:extLst>
                <a:ext uri="{FF2B5EF4-FFF2-40B4-BE49-F238E27FC236}">
                  <a16:creationId xmlns:a16="http://schemas.microsoft.com/office/drawing/2014/main" id="{EED839F8-8E40-69A0-617B-A2C2A1D356AB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1;p8">
              <a:extLst>
                <a:ext uri="{FF2B5EF4-FFF2-40B4-BE49-F238E27FC236}">
                  <a16:creationId xmlns:a16="http://schemas.microsoft.com/office/drawing/2014/main" id="{1D9A0D98-D8A3-E9AF-CCB9-B9CD424DDBC0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62;p8">
              <a:extLst>
                <a:ext uri="{FF2B5EF4-FFF2-40B4-BE49-F238E27FC236}">
                  <a16:creationId xmlns:a16="http://schemas.microsoft.com/office/drawing/2014/main" id="{964DAC95-8EE0-2BAC-9AAF-9BD45743BE62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63;p8">
              <a:extLst>
                <a:ext uri="{FF2B5EF4-FFF2-40B4-BE49-F238E27FC236}">
                  <a16:creationId xmlns:a16="http://schemas.microsoft.com/office/drawing/2014/main" id="{8399DDB3-518E-5877-DA0A-D7C19CF66B2A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64;p8">
              <a:extLst>
                <a:ext uri="{FF2B5EF4-FFF2-40B4-BE49-F238E27FC236}">
                  <a16:creationId xmlns:a16="http://schemas.microsoft.com/office/drawing/2014/main" id="{0530299C-5DAA-EE95-BAE4-82CD46740642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65;p8">
              <a:extLst>
                <a:ext uri="{FF2B5EF4-FFF2-40B4-BE49-F238E27FC236}">
                  <a16:creationId xmlns:a16="http://schemas.microsoft.com/office/drawing/2014/main" id="{800E0F78-C8A8-5C3E-4B5C-7429456DAC7C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66;p8">
              <a:extLst>
                <a:ext uri="{FF2B5EF4-FFF2-40B4-BE49-F238E27FC236}">
                  <a16:creationId xmlns:a16="http://schemas.microsoft.com/office/drawing/2014/main" id="{26E363DB-E2F6-B76C-4721-EFE6840C9923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7;p8">
              <a:extLst>
                <a:ext uri="{FF2B5EF4-FFF2-40B4-BE49-F238E27FC236}">
                  <a16:creationId xmlns:a16="http://schemas.microsoft.com/office/drawing/2014/main" id="{77010D2C-F991-A041-24C8-94212534F124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68;p8">
              <a:extLst>
                <a:ext uri="{FF2B5EF4-FFF2-40B4-BE49-F238E27FC236}">
                  <a16:creationId xmlns:a16="http://schemas.microsoft.com/office/drawing/2014/main" id="{5DF47B32-02E7-6637-F66A-7A792765CD37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9;p8">
              <a:extLst>
                <a:ext uri="{FF2B5EF4-FFF2-40B4-BE49-F238E27FC236}">
                  <a16:creationId xmlns:a16="http://schemas.microsoft.com/office/drawing/2014/main" id="{4AE38787-6944-EE49-E9BB-005059E37889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0;p8">
              <a:extLst>
                <a:ext uri="{FF2B5EF4-FFF2-40B4-BE49-F238E27FC236}">
                  <a16:creationId xmlns:a16="http://schemas.microsoft.com/office/drawing/2014/main" id="{46101BA7-EB77-63EB-0C5F-E04EB72620C6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1;p8">
              <a:extLst>
                <a:ext uri="{FF2B5EF4-FFF2-40B4-BE49-F238E27FC236}">
                  <a16:creationId xmlns:a16="http://schemas.microsoft.com/office/drawing/2014/main" id="{EBDDA433-40DE-3A04-E292-2C503A8DBAEB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72;p8">
              <a:extLst>
                <a:ext uri="{FF2B5EF4-FFF2-40B4-BE49-F238E27FC236}">
                  <a16:creationId xmlns:a16="http://schemas.microsoft.com/office/drawing/2014/main" id="{95AB93E6-8A5F-89E4-B830-9A4A86F0B6D2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73;p8">
              <a:extLst>
                <a:ext uri="{FF2B5EF4-FFF2-40B4-BE49-F238E27FC236}">
                  <a16:creationId xmlns:a16="http://schemas.microsoft.com/office/drawing/2014/main" id="{C1606187-0239-B0ED-F113-D121A7168979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74;p8">
              <a:extLst>
                <a:ext uri="{FF2B5EF4-FFF2-40B4-BE49-F238E27FC236}">
                  <a16:creationId xmlns:a16="http://schemas.microsoft.com/office/drawing/2014/main" id="{34DF8D6A-2B80-4043-0C26-808052ABE83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75;p8">
              <a:extLst>
                <a:ext uri="{FF2B5EF4-FFF2-40B4-BE49-F238E27FC236}">
                  <a16:creationId xmlns:a16="http://schemas.microsoft.com/office/drawing/2014/main" id="{3D309FAA-81DA-692C-63FA-7746866BF690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76;p8">
              <a:extLst>
                <a:ext uri="{FF2B5EF4-FFF2-40B4-BE49-F238E27FC236}">
                  <a16:creationId xmlns:a16="http://schemas.microsoft.com/office/drawing/2014/main" id="{9C9D3850-BE39-DE68-A33B-E2B0E4973A35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77;p8">
              <a:extLst>
                <a:ext uri="{FF2B5EF4-FFF2-40B4-BE49-F238E27FC236}">
                  <a16:creationId xmlns:a16="http://schemas.microsoft.com/office/drawing/2014/main" id="{F9F5CD5E-F951-2F96-D385-37281E1413DC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78;p8">
              <a:extLst>
                <a:ext uri="{FF2B5EF4-FFF2-40B4-BE49-F238E27FC236}">
                  <a16:creationId xmlns:a16="http://schemas.microsoft.com/office/drawing/2014/main" id="{09625358-6993-7209-1B3A-8D7C0FFC45F0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79;p8">
              <a:extLst>
                <a:ext uri="{FF2B5EF4-FFF2-40B4-BE49-F238E27FC236}">
                  <a16:creationId xmlns:a16="http://schemas.microsoft.com/office/drawing/2014/main" id="{A452ADCF-43F7-7613-8AEE-7236B615D24A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0;p8">
              <a:extLst>
                <a:ext uri="{FF2B5EF4-FFF2-40B4-BE49-F238E27FC236}">
                  <a16:creationId xmlns:a16="http://schemas.microsoft.com/office/drawing/2014/main" id="{BAD9ACE9-32EE-5321-C7A9-8A6F4E40FB1C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1;p8">
              <a:extLst>
                <a:ext uri="{FF2B5EF4-FFF2-40B4-BE49-F238E27FC236}">
                  <a16:creationId xmlns:a16="http://schemas.microsoft.com/office/drawing/2014/main" id="{8398DB1F-D830-3F14-04A8-933284B3B29D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2;p8">
              <a:extLst>
                <a:ext uri="{FF2B5EF4-FFF2-40B4-BE49-F238E27FC236}">
                  <a16:creationId xmlns:a16="http://schemas.microsoft.com/office/drawing/2014/main" id="{31B59205-A0EE-37D5-C84C-7DB5F5CA089A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83;p8">
              <a:extLst>
                <a:ext uri="{FF2B5EF4-FFF2-40B4-BE49-F238E27FC236}">
                  <a16:creationId xmlns:a16="http://schemas.microsoft.com/office/drawing/2014/main" id="{D23F34F0-17C9-0C4E-C416-EB10E38DC4E4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84;p8">
              <a:extLst>
                <a:ext uri="{FF2B5EF4-FFF2-40B4-BE49-F238E27FC236}">
                  <a16:creationId xmlns:a16="http://schemas.microsoft.com/office/drawing/2014/main" id="{93C6F578-D803-C2A7-EB88-9592F88370C7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85;p8">
              <a:extLst>
                <a:ext uri="{FF2B5EF4-FFF2-40B4-BE49-F238E27FC236}">
                  <a16:creationId xmlns:a16="http://schemas.microsoft.com/office/drawing/2014/main" id="{E9A6580A-EA99-F80B-8FE8-E8F649B33515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86;p8">
              <a:extLst>
                <a:ext uri="{FF2B5EF4-FFF2-40B4-BE49-F238E27FC236}">
                  <a16:creationId xmlns:a16="http://schemas.microsoft.com/office/drawing/2014/main" id="{5655CE5D-7724-6AA3-ADBD-AD81E2833C2A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87;p8">
              <a:extLst>
                <a:ext uri="{FF2B5EF4-FFF2-40B4-BE49-F238E27FC236}">
                  <a16:creationId xmlns:a16="http://schemas.microsoft.com/office/drawing/2014/main" id="{1C762A00-FB87-3354-B966-33662237609C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88;p8">
              <a:extLst>
                <a:ext uri="{FF2B5EF4-FFF2-40B4-BE49-F238E27FC236}">
                  <a16:creationId xmlns:a16="http://schemas.microsoft.com/office/drawing/2014/main" id="{71DB30A7-2283-9522-8139-A46EC51E5BDB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89;p8">
              <a:extLst>
                <a:ext uri="{FF2B5EF4-FFF2-40B4-BE49-F238E27FC236}">
                  <a16:creationId xmlns:a16="http://schemas.microsoft.com/office/drawing/2014/main" id="{C24E81A4-9356-FE19-7AD9-100AD8BCCB1B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0;p8">
              <a:extLst>
                <a:ext uri="{FF2B5EF4-FFF2-40B4-BE49-F238E27FC236}">
                  <a16:creationId xmlns:a16="http://schemas.microsoft.com/office/drawing/2014/main" id="{7C181A7B-1358-3D19-C694-2387F83243CA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1;p8">
              <a:extLst>
                <a:ext uri="{FF2B5EF4-FFF2-40B4-BE49-F238E27FC236}">
                  <a16:creationId xmlns:a16="http://schemas.microsoft.com/office/drawing/2014/main" id="{15857563-2422-0241-06CE-DE85353B0AA4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92;p8">
              <a:extLst>
                <a:ext uri="{FF2B5EF4-FFF2-40B4-BE49-F238E27FC236}">
                  <a16:creationId xmlns:a16="http://schemas.microsoft.com/office/drawing/2014/main" id="{295A65EA-3937-2768-6B44-64EB3CAB7036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93;p8">
              <a:extLst>
                <a:ext uri="{FF2B5EF4-FFF2-40B4-BE49-F238E27FC236}">
                  <a16:creationId xmlns:a16="http://schemas.microsoft.com/office/drawing/2014/main" id="{ECDDA074-B7C2-FCFC-2316-66923D00BB4D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4;p8">
              <a:extLst>
                <a:ext uri="{FF2B5EF4-FFF2-40B4-BE49-F238E27FC236}">
                  <a16:creationId xmlns:a16="http://schemas.microsoft.com/office/drawing/2014/main" id="{B65A41F1-60B5-C57C-2C07-518C416BEBEE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5;p8">
              <a:extLst>
                <a:ext uri="{FF2B5EF4-FFF2-40B4-BE49-F238E27FC236}">
                  <a16:creationId xmlns:a16="http://schemas.microsoft.com/office/drawing/2014/main" id="{FBAB46B7-6F3B-EC79-B67C-35C2AE8B1AD3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6;p8">
              <a:extLst>
                <a:ext uri="{FF2B5EF4-FFF2-40B4-BE49-F238E27FC236}">
                  <a16:creationId xmlns:a16="http://schemas.microsoft.com/office/drawing/2014/main" id="{D99CA2DE-95CB-D80E-193A-79C253A25733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97;p8">
              <a:extLst>
                <a:ext uri="{FF2B5EF4-FFF2-40B4-BE49-F238E27FC236}">
                  <a16:creationId xmlns:a16="http://schemas.microsoft.com/office/drawing/2014/main" id="{AB76D915-A099-89AD-2B03-E882901B70E7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98;p8">
              <a:extLst>
                <a:ext uri="{FF2B5EF4-FFF2-40B4-BE49-F238E27FC236}">
                  <a16:creationId xmlns:a16="http://schemas.microsoft.com/office/drawing/2014/main" id="{B1A689F2-09CF-DE87-6009-55A667BC3428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9;p8">
              <a:extLst>
                <a:ext uri="{FF2B5EF4-FFF2-40B4-BE49-F238E27FC236}">
                  <a16:creationId xmlns:a16="http://schemas.microsoft.com/office/drawing/2014/main" id="{61B508E7-7E36-7189-CBA1-1D20AB7858F7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0;p8">
              <a:extLst>
                <a:ext uri="{FF2B5EF4-FFF2-40B4-BE49-F238E27FC236}">
                  <a16:creationId xmlns:a16="http://schemas.microsoft.com/office/drawing/2014/main" id="{DB9D2A61-6D6C-7138-1F87-ED55B2BAB3DC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1;p8">
              <a:extLst>
                <a:ext uri="{FF2B5EF4-FFF2-40B4-BE49-F238E27FC236}">
                  <a16:creationId xmlns:a16="http://schemas.microsoft.com/office/drawing/2014/main" id="{D49EE538-19B9-A86C-0A69-1BE7BBA5A1EA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02;p8">
              <a:extLst>
                <a:ext uri="{FF2B5EF4-FFF2-40B4-BE49-F238E27FC236}">
                  <a16:creationId xmlns:a16="http://schemas.microsoft.com/office/drawing/2014/main" id="{6324A662-40CA-85E3-E61F-E243B9C56748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03;p8">
              <a:extLst>
                <a:ext uri="{FF2B5EF4-FFF2-40B4-BE49-F238E27FC236}">
                  <a16:creationId xmlns:a16="http://schemas.microsoft.com/office/drawing/2014/main" id="{AE3979A9-27B0-8376-2613-5BFEEFD8F97E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04;p8">
              <a:extLst>
                <a:ext uri="{FF2B5EF4-FFF2-40B4-BE49-F238E27FC236}">
                  <a16:creationId xmlns:a16="http://schemas.microsoft.com/office/drawing/2014/main" id="{FC09B184-DA6D-AAD7-D961-1A728122ECFE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05;p8">
              <a:extLst>
                <a:ext uri="{FF2B5EF4-FFF2-40B4-BE49-F238E27FC236}">
                  <a16:creationId xmlns:a16="http://schemas.microsoft.com/office/drawing/2014/main" id="{7029BE3F-15FD-C5FC-A128-4D8E785F48B6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06;p8">
              <a:extLst>
                <a:ext uri="{FF2B5EF4-FFF2-40B4-BE49-F238E27FC236}">
                  <a16:creationId xmlns:a16="http://schemas.microsoft.com/office/drawing/2014/main" id="{BAE14D39-3AE4-8D9F-3944-C30CE8820085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07;p8">
              <a:extLst>
                <a:ext uri="{FF2B5EF4-FFF2-40B4-BE49-F238E27FC236}">
                  <a16:creationId xmlns:a16="http://schemas.microsoft.com/office/drawing/2014/main" id="{9352083A-4BCC-93ED-CA9E-83509D16DE3E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08;p8">
              <a:extLst>
                <a:ext uri="{FF2B5EF4-FFF2-40B4-BE49-F238E27FC236}">
                  <a16:creationId xmlns:a16="http://schemas.microsoft.com/office/drawing/2014/main" id="{FEA70524-CD99-686C-C690-5B9661129317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09;p8">
              <a:extLst>
                <a:ext uri="{FF2B5EF4-FFF2-40B4-BE49-F238E27FC236}">
                  <a16:creationId xmlns:a16="http://schemas.microsoft.com/office/drawing/2014/main" id="{B3C7FC46-631E-494A-B645-7106A8F36E3E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0;p8">
              <a:extLst>
                <a:ext uri="{FF2B5EF4-FFF2-40B4-BE49-F238E27FC236}">
                  <a16:creationId xmlns:a16="http://schemas.microsoft.com/office/drawing/2014/main" id="{D3AF47AA-E956-722E-854B-FC0FCC5001B9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1;p8">
              <a:extLst>
                <a:ext uri="{FF2B5EF4-FFF2-40B4-BE49-F238E27FC236}">
                  <a16:creationId xmlns:a16="http://schemas.microsoft.com/office/drawing/2014/main" id="{F5573FB4-41ED-4EFC-0C8C-5691C79AE2D8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12;p8">
              <a:extLst>
                <a:ext uri="{FF2B5EF4-FFF2-40B4-BE49-F238E27FC236}">
                  <a16:creationId xmlns:a16="http://schemas.microsoft.com/office/drawing/2014/main" id="{8FB77EF1-7B6A-B67E-95EC-3767910F8105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13;p8">
              <a:extLst>
                <a:ext uri="{FF2B5EF4-FFF2-40B4-BE49-F238E27FC236}">
                  <a16:creationId xmlns:a16="http://schemas.microsoft.com/office/drawing/2014/main" id="{3D828011-BB8D-35A3-D229-3E0497A19975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14;p8">
              <a:extLst>
                <a:ext uri="{FF2B5EF4-FFF2-40B4-BE49-F238E27FC236}">
                  <a16:creationId xmlns:a16="http://schemas.microsoft.com/office/drawing/2014/main" id="{122BDE57-D1C7-4134-BEE3-EF57AA78CB3A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15;p8">
              <a:extLst>
                <a:ext uri="{FF2B5EF4-FFF2-40B4-BE49-F238E27FC236}">
                  <a16:creationId xmlns:a16="http://schemas.microsoft.com/office/drawing/2014/main" id="{4F35E5A1-1AC6-668C-FE13-5907368BCAAF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16;p8">
              <a:extLst>
                <a:ext uri="{FF2B5EF4-FFF2-40B4-BE49-F238E27FC236}">
                  <a16:creationId xmlns:a16="http://schemas.microsoft.com/office/drawing/2014/main" id="{E2C9F735-C42A-18D2-CC66-DD1115587F18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17;p8">
              <a:extLst>
                <a:ext uri="{FF2B5EF4-FFF2-40B4-BE49-F238E27FC236}">
                  <a16:creationId xmlns:a16="http://schemas.microsoft.com/office/drawing/2014/main" id="{2863E764-9D18-6D07-FB9F-ECE12EA978B0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18;p8">
              <a:extLst>
                <a:ext uri="{FF2B5EF4-FFF2-40B4-BE49-F238E27FC236}">
                  <a16:creationId xmlns:a16="http://schemas.microsoft.com/office/drawing/2014/main" id="{3DB798FF-AB34-7F9B-70A7-B83B73DD213C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19;p8">
              <a:extLst>
                <a:ext uri="{FF2B5EF4-FFF2-40B4-BE49-F238E27FC236}">
                  <a16:creationId xmlns:a16="http://schemas.microsoft.com/office/drawing/2014/main" id="{A45B3483-EF57-3797-1B26-216F079A7243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0;p8">
              <a:extLst>
                <a:ext uri="{FF2B5EF4-FFF2-40B4-BE49-F238E27FC236}">
                  <a16:creationId xmlns:a16="http://schemas.microsoft.com/office/drawing/2014/main" id="{1424CF93-0753-893B-67F7-6D484F2F6BCA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21;p8">
              <a:extLst>
                <a:ext uri="{FF2B5EF4-FFF2-40B4-BE49-F238E27FC236}">
                  <a16:creationId xmlns:a16="http://schemas.microsoft.com/office/drawing/2014/main" id="{1D86DA8C-A242-FA1A-C135-DF559C01C96A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22;p8">
              <a:extLst>
                <a:ext uri="{FF2B5EF4-FFF2-40B4-BE49-F238E27FC236}">
                  <a16:creationId xmlns:a16="http://schemas.microsoft.com/office/drawing/2014/main" id="{B44C62BF-7549-EF42-EF51-29FD8682FE52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23;p8">
              <a:extLst>
                <a:ext uri="{FF2B5EF4-FFF2-40B4-BE49-F238E27FC236}">
                  <a16:creationId xmlns:a16="http://schemas.microsoft.com/office/drawing/2014/main" id="{1EE83FFB-0649-CC95-7211-74F8FF02AEE7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24;p8">
              <a:extLst>
                <a:ext uri="{FF2B5EF4-FFF2-40B4-BE49-F238E27FC236}">
                  <a16:creationId xmlns:a16="http://schemas.microsoft.com/office/drawing/2014/main" id="{C1009869-65D8-C182-8CD4-E2CABCD1F73F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25;p8">
              <a:extLst>
                <a:ext uri="{FF2B5EF4-FFF2-40B4-BE49-F238E27FC236}">
                  <a16:creationId xmlns:a16="http://schemas.microsoft.com/office/drawing/2014/main" id="{4987DC9A-B8A6-B6E6-2297-B8EB4054AD77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26;p8">
              <a:extLst>
                <a:ext uri="{FF2B5EF4-FFF2-40B4-BE49-F238E27FC236}">
                  <a16:creationId xmlns:a16="http://schemas.microsoft.com/office/drawing/2014/main" id="{2B7439E9-563F-28FF-3955-34508F36D523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27;p8">
              <a:extLst>
                <a:ext uri="{FF2B5EF4-FFF2-40B4-BE49-F238E27FC236}">
                  <a16:creationId xmlns:a16="http://schemas.microsoft.com/office/drawing/2014/main" id="{09CEADE3-06E0-F7FD-509B-76EEEC964F43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28;p8">
              <a:extLst>
                <a:ext uri="{FF2B5EF4-FFF2-40B4-BE49-F238E27FC236}">
                  <a16:creationId xmlns:a16="http://schemas.microsoft.com/office/drawing/2014/main" id="{E11904EC-2002-9297-9C68-B7BC4C3CC1D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29;p8">
              <a:extLst>
                <a:ext uri="{FF2B5EF4-FFF2-40B4-BE49-F238E27FC236}">
                  <a16:creationId xmlns:a16="http://schemas.microsoft.com/office/drawing/2014/main" id="{743CF0B8-7C02-1706-243C-C5588EA1568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0;p8">
              <a:extLst>
                <a:ext uri="{FF2B5EF4-FFF2-40B4-BE49-F238E27FC236}">
                  <a16:creationId xmlns:a16="http://schemas.microsoft.com/office/drawing/2014/main" id="{DC85EC4C-E1BF-4EC4-35BD-2B6CFFF68F72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1;p8">
              <a:extLst>
                <a:ext uri="{FF2B5EF4-FFF2-40B4-BE49-F238E27FC236}">
                  <a16:creationId xmlns:a16="http://schemas.microsoft.com/office/drawing/2014/main" id="{F1917909-B323-B46D-CBEF-68B71E644172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32;p8">
              <a:extLst>
                <a:ext uri="{FF2B5EF4-FFF2-40B4-BE49-F238E27FC236}">
                  <a16:creationId xmlns:a16="http://schemas.microsoft.com/office/drawing/2014/main" id="{68C0CD5A-C851-FC44-A13E-4594C73BDEE6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33;p8">
              <a:extLst>
                <a:ext uri="{FF2B5EF4-FFF2-40B4-BE49-F238E27FC236}">
                  <a16:creationId xmlns:a16="http://schemas.microsoft.com/office/drawing/2014/main" id="{6921AA73-E114-57FF-5826-7183B6CFAAEC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34;p8">
              <a:extLst>
                <a:ext uri="{FF2B5EF4-FFF2-40B4-BE49-F238E27FC236}">
                  <a16:creationId xmlns:a16="http://schemas.microsoft.com/office/drawing/2014/main" id="{A49095DC-235E-BFAC-554B-69C4B51CEBE3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35;p8">
              <a:extLst>
                <a:ext uri="{FF2B5EF4-FFF2-40B4-BE49-F238E27FC236}">
                  <a16:creationId xmlns:a16="http://schemas.microsoft.com/office/drawing/2014/main" id="{07E2C7D9-FFBE-A35C-4E8D-A0568B63B900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36;p8">
              <a:extLst>
                <a:ext uri="{FF2B5EF4-FFF2-40B4-BE49-F238E27FC236}">
                  <a16:creationId xmlns:a16="http://schemas.microsoft.com/office/drawing/2014/main" id="{BF6232E7-F134-D140-6196-2E27C0F1425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37;p8">
              <a:extLst>
                <a:ext uri="{FF2B5EF4-FFF2-40B4-BE49-F238E27FC236}">
                  <a16:creationId xmlns:a16="http://schemas.microsoft.com/office/drawing/2014/main" id="{12FFA34A-E164-8C65-5B7D-9F5FDCE40CFC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38;p8">
              <a:extLst>
                <a:ext uri="{FF2B5EF4-FFF2-40B4-BE49-F238E27FC236}">
                  <a16:creationId xmlns:a16="http://schemas.microsoft.com/office/drawing/2014/main" id="{34A8A8A6-7900-EAB9-3480-3AB95D104251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39;p8">
              <a:extLst>
                <a:ext uri="{FF2B5EF4-FFF2-40B4-BE49-F238E27FC236}">
                  <a16:creationId xmlns:a16="http://schemas.microsoft.com/office/drawing/2014/main" id="{D6DBC32A-73B2-C82C-7E98-FEDD54D4D005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0;p8">
              <a:extLst>
                <a:ext uri="{FF2B5EF4-FFF2-40B4-BE49-F238E27FC236}">
                  <a16:creationId xmlns:a16="http://schemas.microsoft.com/office/drawing/2014/main" id="{5D388766-65D8-4DC2-8415-DC715AB57E9E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1;p8">
              <a:extLst>
                <a:ext uri="{FF2B5EF4-FFF2-40B4-BE49-F238E27FC236}">
                  <a16:creationId xmlns:a16="http://schemas.microsoft.com/office/drawing/2014/main" id="{9E6B3F81-129C-CE4C-47CD-20D8DF9ACA14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42;p8">
              <a:extLst>
                <a:ext uri="{FF2B5EF4-FFF2-40B4-BE49-F238E27FC236}">
                  <a16:creationId xmlns:a16="http://schemas.microsoft.com/office/drawing/2014/main" id="{10263BD9-B4BC-24E8-8B7D-BB49E62AC751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43;p8">
              <a:extLst>
                <a:ext uri="{FF2B5EF4-FFF2-40B4-BE49-F238E27FC236}">
                  <a16:creationId xmlns:a16="http://schemas.microsoft.com/office/drawing/2014/main" id="{2DCDAF01-C0E1-0999-2C13-04ADDEAE7DD5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44;p8">
              <a:extLst>
                <a:ext uri="{FF2B5EF4-FFF2-40B4-BE49-F238E27FC236}">
                  <a16:creationId xmlns:a16="http://schemas.microsoft.com/office/drawing/2014/main" id="{5994F931-940A-42DD-4C7E-3B71BEAC608C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45;p8">
              <a:extLst>
                <a:ext uri="{FF2B5EF4-FFF2-40B4-BE49-F238E27FC236}">
                  <a16:creationId xmlns:a16="http://schemas.microsoft.com/office/drawing/2014/main" id="{3B1D85E8-9FC7-1923-8BAF-6C86F39B927B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46;p8">
              <a:extLst>
                <a:ext uri="{FF2B5EF4-FFF2-40B4-BE49-F238E27FC236}">
                  <a16:creationId xmlns:a16="http://schemas.microsoft.com/office/drawing/2014/main" id="{A5715FA3-3188-32ED-27FB-AA1FDC6033BB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47;p8">
              <a:extLst>
                <a:ext uri="{FF2B5EF4-FFF2-40B4-BE49-F238E27FC236}">
                  <a16:creationId xmlns:a16="http://schemas.microsoft.com/office/drawing/2014/main" id="{2D4529C7-0E90-3E41-9C48-2B598E9C5D71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8;p8">
              <a:extLst>
                <a:ext uri="{FF2B5EF4-FFF2-40B4-BE49-F238E27FC236}">
                  <a16:creationId xmlns:a16="http://schemas.microsoft.com/office/drawing/2014/main" id="{EAA86083-3313-B6E6-94F3-4CB67596373A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9;p8">
              <a:extLst>
                <a:ext uri="{FF2B5EF4-FFF2-40B4-BE49-F238E27FC236}">
                  <a16:creationId xmlns:a16="http://schemas.microsoft.com/office/drawing/2014/main" id="{D6B91815-B235-8E08-A22F-253B717F96A8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50;p8">
              <a:extLst>
                <a:ext uri="{FF2B5EF4-FFF2-40B4-BE49-F238E27FC236}">
                  <a16:creationId xmlns:a16="http://schemas.microsoft.com/office/drawing/2014/main" id="{49CC4A32-95B5-7049-2AF8-F10336265529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51;p8">
              <a:extLst>
                <a:ext uri="{FF2B5EF4-FFF2-40B4-BE49-F238E27FC236}">
                  <a16:creationId xmlns:a16="http://schemas.microsoft.com/office/drawing/2014/main" id="{A79D49D0-77E5-E150-942E-62D48218DC12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52;p8">
              <a:extLst>
                <a:ext uri="{FF2B5EF4-FFF2-40B4-BE49-F238E27FC236}">
                  <a16:creationId xmlns:a16="http://schemas.microsoft.com/office/drawing/2014/main" id="{9A6AD7D9-3F02-9530-F5C0-3EEA6AA5BF5E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53;p8">
              <a:extLst>
                <a:ext uri="{FF2B5EF4-FFF2-40B4-BE49-F238E27FC236}">
                  <a16:creationId xmlns:a16="http://schemas.microsoft.com/office/drawing/2014/main" id="{39C0D266-B015-271E-43F5-24FADBFEBE71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54;p8">
              <a:extLst>
                <a:ext uri="{FF2B5EF4-FFF2-40B4-BE49-F238E27FC236}">
                  <a16:creationId xmlns:a16="http://schemas.microsoft.com/office/drawing/2014/main" id="{79FCB082-5D98-E0D6-4D94-61E884088117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55;p8">
              <a:extLst>
                <a:ext uri="{FF2B5EF4-FFF2-40B4-BE49-F238E27FC236}">
                  <a16:creationId xmlns:a16="http://schemas.microsoft.com/office/drawing/2014/main" id="{A710F418-9BE4-9EAA-7175-5713C0B27E07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6;p8">
              <a:extLst>
                <a:ext uri="{FF2B5EF4-FFF2-40B4-BE49-F238E27FC236}">
                  <a16:creationId xmlns:a16="http://schemas.microsoft.com/office/drawing/2014/main" id="{831786C6-9953-0D41-44AC-A3F9A4F2CDB8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57;p8">
              <a:extLst>
                <a:ext uri="{FF2B5EF4-FFF2-40B4-BE49-F238E27FC236}">
                  <a16:creationId xmlns:a16="http://schemas.microsoft.com/office/drawing/2014/main" id="{A9388F26-7E43-7007-E7A3-6EA570E84B6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8;p8">
              <a:extLst>
                <a:ext uri="{FF2B5EF4-FFF2-40B4-BE49-F238E27FC236}">
                  <a16:creationId xmlns:a16="http://schemas.microsoft.com/office/drawing/2014/main" id="{EC541049-57E1-0823-C60D-8285D2095C85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59;p8">
              <a:extLst>
                <a:ext uri="{FF2B5EF4-FFF2-40B4-BE49-F238E27FC236}">
                  <a16:creationId xmlns:a16="http://schemas.microsoft.com/office/drawing/2014/main" id="{3F052027-7D6F-8F3B-88EB-6F70870CBF72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60;p8">
              <a:extLst>
                <a:ext uri="{FF2B5EF4-FFF2-40B4-BE49-F238E27FC236}">
                  <a16:creationId xmlns:a16="http://schemas.microsoft.com/office/drawing/2014/main" id="{3114C751-BEF1-B542-8D54-1523BE64BD5B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61;p8">
              <a:extLst>
                <a:ext uri="{FF2B5EF4-FFF2-40B4-BE49-F238E27FC236}">
                  <a16:creationId xmlns:a16="http://schemas.microsoft.com/office/drawing/2014/main" id="{51A7DC52-A198-F37B-71E8-1586AE9FFE93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62;p8">
              <a:extLst>
                <a:ext uri="{FF2B5EF4-FFF2-40B4-BE49-F238E27FC236}">
                  <a16:creationId xmlns:a16="http://schemas.microsoft.com/office/drawing/2014/main" id="{142574B4-F3E7-D365-69EF-E977955EDD53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63;p8">
              <a:extLst>
                <a:ext uri="{FF2B5EF4-FFF2-40B4-BE49-F238E27FC236}">
                  <a16:creationId xmlns:a16="http://schemas.microsoft.com/office/drawing/2014/main" id="{C0980D79-FAFA-7DCD-AB07-4686C847F442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64;p8">
              <a:extLst>
                <a:ext uri="{FF2B5EF4-FFF2-40B4-BE49-F238E27FC236}">
                  <a16:creationId xmlns:a16="http://schemas.microsoft.com/office/drawing/2014/main" id="{2F5E4E7F-73C4-1739-4C8A-464F95B9F290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65;p8">
              <a:extLst>
                <a:ext uri="{FF2B5EF4-FFF2-40B4-BE49-F238E27FC236}">
                  <a16:creationId xmlns:a16="http://schemas.microsoft.com/office/drawing/2014/main" id="{DCE3D3B0-F917-11EA-6E96-76ED37D29255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66;p8">
              <a:extLst>
                <a:ext uri="{FF2B5EF4-FFF2-40B4-BE49-F238E27FC236}">
                  <a16:creationId xmlns:a16="http://schemas.microsoft.com/office/drawing/2014/main" id="{6D608B32-2ADE-1EBE-A304-BBF186E0E865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67;p8">
              <a:extLst>
                <a:ext uri="{FF2B5EF4-FFF2-40B4-BE49-F238E27FC236}">
                  <a16:creationId xmlns:a16="http://schemas.microsoft.com/office/drawing/2014/main" id="{EBB34294-454C-579A-C8B6-895386A6BEAB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68;p8">
              <a:extLst>
                <a:ext uri="{FF2B5EF4-FFF2-40B4-BE49-F238E27FC236}">
                  <a16:creationId xmlns:a16="http://schemas.microsoft.com/office/drawing/2014/main" id="{FB1EAEA0-CC8F-9A6C-5F81-CD6296636FA8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69;p8">
              <a:extLst>
                <a:ext uri="{FF2B5EF4-FFF2-40B4-BE49-F238E27FC236}">
                  <a16:creationId xmlns:a16="http://schemas.microsoft.com/office/drawing/2014/main" id="{E1DA4D94-C31E-29D1-FBC9-356102D301C6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70;p8">
              <a:extLst>
                <a:ext uri="{FF2B5EF4-FFF2-40B4-BE49-F238E27FC236}">
                  <a16:creationId xmlns:a16="http://schemas.microsoft.com/office/drawing/2014/main" id="{430BD44A-491B-5D01-E4E3-A97E7548FE9B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71;p8">
              <a:extLst>
                <a:ext uri="{FF2B5EF4-FFF2-40B4-BE49-F238E27FC236}">
                  <a16:creationId xmlns:a16="http://schemas.microsoft.com/office/drawing/2014/main" id="{5E8ACA2D-06DC-8653-53D7-EAA4E21F10D8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72;p8">
              <a:extLst>
                <a:ext uri="{FF2B5EF4-FFF2-40B4-BE49-F238E27FC236}">
                  <a16:creationId xmlns:a16="http://schemas.microsoft.com/office/drawing/2014/main" id="{802DE555-7F67-1988-364A-9CC5F3800E20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3;p8">
              <a:extLst>
                <a:ext uri="{FF2B5EF4-FFF2-40B4-BE49-F238E27FC236}">
                  <a16:creationId xmlns:a16="http://schemas.microsoft.com/office/drawing/2014/main" id="{04A2CC6A-94D3-B26D-DAA3-AB90009A050D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4;p8">
              <a:extLst>
                <a:ext uri="{FF2B5EF4-FFF2-40B4-BE49-F238E27FC236}">
                  <a16:creationId xmlns:a16="http://schemas.microsoft.com/office/drawing/2014/main" id="{A5AF8420-24BF-CDE9-2C55-B98F432E82D3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5;p8">
              <a:extLst>
                <a:ext uri="{FF2B5EF4-FFF2-40B4-BE49-F238E27FC236}">
                  <a16:creationId xmlns:a16="http://schemas.microsoft.com/office/drawing/2014/main" id="{33FA37BD-2DAF-A960-6E0E-B2EE6E0B7F64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6;p8">
              <a:extLst>
                <a:ext uri="{FF2B5EF4-FFF2-40B4-BE49-F238E27FC236}">
                  <a16:creationId xmlns:a16="http://schemas.microsoft.com/office/drawing/2014/main" id="{0FB5674C-9B0C-A6BC-6FF7-5DCD52280F22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7;p8">
              <a:extLst>
                <a:ext uri="{FF2B5EF4-FFF2-40B4-BE49-F238E27FC236}">
                  <a16:creationId xmlns:a16="http://schemas.microsoft.com/office/drawing/2014/main" id="{AF12BE1C-3EAE-F917-79E1-979C667D13A1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8;p8">
              <a:extLst>
                <a:ext uri="{FF2B5EF4-FFF2-40B4-BE49-F238E27FC236}">
                  <a16:creationId xmlns:a16="http://schemas.microsoft.com/office/drawing/2014/main" id="{45A0B1B1-D54E-CCFE-18A4-40D8A1060D04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9;p8">
              <a:extLst>
                <a:ext uri="{FF2B5EF4-FFF2-40B4-BE49-F238E27FC236}">
                  <a16:creationId xmlns:a16="http://schemas.microsoft.com/office/drawing/2014/main" id="{7F38F1BA-67CE-E5C2-B4BD-BD8E28E3D26B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80;p8">
              <a:extLst>
                <a:ext uri="{FF2B5EF4-FFF2-40B4-BE49-F238E27FC236}">
                  <a16:creationId xmlns:a16="http://schemas.microsoft.com/office/drawing/2014/main" id="{1E29EED7-8537-DBB3-DF5B-6E47CAFD174F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81;p8">
              <a:extLst>
                <a:ext uri="{FF2B5EF4-FFF2-40B4-BE49-F238E27FC236}">
                  <a16:creationId xmlns:a16="http://schemas.microsoft.com/office/drawing/2014/main" id="{93ADC9E1-D3DD-3ED9-9FAA-01AC8772B794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82;p8">
              <a:extLst>
                <a:ext uri="{FF2B5EF4-FFF2-40B4-BE49-F238E27FC236}">
                  <a16:creationId xmlns:a16="http://schemas.microsoft.com/office/drawing/2014/main" id="{93BE5184-B7B6-F3ED-34EC-4EA37761C0D1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83;p8">
              <a:extLst>
                <a:ext uri="{FF2B5EF4-FFF2-40B4-BE49-F238E27FC236}">
                  <a16:creationId xmlns:a16="http://schemas.microsoft.com/office/drawing/2014/main" id="{B063BD7E-CA41-9E4E-A609-F0B9420ADC94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84;p8">
              <a:extLst>
                <a:ext uri="{FF2B5EF4-FFF2-40B4-BE49-F238E27FC236}">
                  <a16:creationId xmlns:a16="http://schemas.microsoft.com/office/drawing/2014/main" id="{BE466CB7-86E3-514B-BBD5-50809E05693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85;p8">
              <a:extLst>
                <a:ext uri="{FF2B5EF4-FFF2-40B4-BE49-F238E27FC236}">
                  <a16:creationId xmlns:a16="http://schemas.microsoft.com/office/drawing/2014/main" id="{BFB477E3-0D39-CF3C-A706-94F2A82086D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86;p8">
              <a:extLst>
                <a:ext uri="{FF2B5EF4-FFF2-40B4-BE49-F238E27FC236}">
                  <a16:creationId xmlns:a16="http://schemas.microsoft.com/office/drawing/2014/main" id="{8EFADF84-E8FE-6148-52AA-B1AFE7316BDD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87;p8">
              <a:extLst>
                <a:ext uri="{FF2B5EF4-FFF2-40B4-BE49-F238E27FC236}">
                  <a16:creationId xmlns:a16="http://schemas.microsoft.com/office/drawing/2014/main" id="{86FEF603-0F6F-0310-D79C-17FEFD8E062D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88;p8">
              <a:extLst>
                <a:ext uri="{FF2B5EF4-FFF2-40B4-BE49-F238E27FC236}">
                  <a16:creationId xmlns:a16="http://schemas.microsoft.com/office/drawing/2014/main" id="{4C53DAB9-15C0-845A-865A-ACBF1A4D2F67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89;p8">
              <a:extLst>
                <a:ext uri="{FF2B5EF4-FFF2-40B4-BE49-F238E27FC236}">
                  <a16:creationId xmlns:a16="http://schemas.microsoft.com/office/drawing/2014/main" id="{2214104C-B10A-A386-1A70-5D68C8D028FE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90;p8">
              <a:extLst>
                <a:ext uri="{FF2B5EF4-FFF2-40B4-BE49-F238E27FC236}">
                  <a16:creationId xmlns:a16="http://schemas.microsoft.com/office/drawing/2014/main" id="{FBB208E0-5851-4B73-09DC-C80009258420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91;p8">
              <a:extLst>
                <a:ext uri="{FF2B5EF4-FFF2-40B4-BE49-F238E27FC236}">
                  <a16:creationId xmlns:a16="http://schemas.microsoft.com/office/drawing/2014/main" id="{E0F32307-648F-FE5A-DA69-77191FCD4630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92;p8">
              <a:extLst>
                <a:ext uri="{FF2B5EF4-FFF2-40B4-BE49-F238E27FC236}">
                  <a16:creationId xmlns:a16="http://schemas.microsoft.com/office/drawing/2014/main" id="{D0709273-2D79-AF73-AE8B-4B547567CF33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93;p8">
              <a:extLst>
                <a:ext uri="{FF2B5EF4-FFF2-40B4-BE49-F238E27FC236}">
                  <a16:creationId xmlns:a16="http://schemas.microsoft.com/office/drawing/2014/main" id="{56424A52-39E6-4F2B-5CA7-FE7418C8D00E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94;p8">
              <a:extLst>
                <a:ext uri="{FF2B5EF4-FFF2-40B4-BE49-F238E27FC236}">
                  <a16:creationId xmlns:a16="http://schemas.microsoft.com/office/drawing/2014/main" id="{C7058A1D-1AD7-C3CB-F4C5-498D90AC63A7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95;p8">
              <a:extLst>
                <a:ext uri="{FF2B5EF4-FFF2-40B4-BE49-F238E27FC236}">
                  <a16:creationId xmlns:a16="http://schemas.microsoft.com/office/drawing/2014/main" id="{40A6A03C-A63C-DAE8-2A3F-B6DB67DA9C86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96;p8">
              <a:extLst>
                <a:ext uri="{FF2B5EF4-FFF2-40B4-BE49-F238E27FC236}">
                  <a16:creationId xmlns:a16="http://schemas.microsoft.com/office/drawing/2014/main" id="{3295B824-E5A4-B4A5-C7A9-884D00B3668B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97;p8">
              <a:extLst>
                <a:ext uri="{FF2B5EF4-FFF2-40B4-BE49-F238E27FC236}">
                  <a16:creationId xmlns:a16="http://schemas.microsoft.com/office/drawing/2014/main" id="{AAB595F9-91DA-3D79-AA36-EA02D8248F8F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98;p8">
              <a:extLst>
                <a:ext uri="{FF2B5EF4-FFF2-40B4-BE49-F238E27FC236}">
                  <a16:creationId xmlns:a16="http://schemas.microsoft.com/office/drawing/2014/main" id="{185EE013-6D06-B57C-1083-CD3F0ED5D422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99;p8">
              <a:extLst>
                <a:ext uri="{FF2B5EF4-FFF2-40B4-BE49-F238E27FC236}">
                  <a16:creationId xmlns:a16="http://schemas.microsoft.com/office/drawing/2014/main" id="{DAC095BA-3041-53D3-978F-7880465C0E57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00;p8">
              <a:extLst>
                <a:ext uri="{FF2B5EF4-FFF2-40B4-BE49-F238E27FC236}">
                  <a16:creationId xmlns:a16="http://schemas.microsoft.com/office/drawing/2014/main" id="{1EF6B60F-3656-7D30-8DD9-DC1F87C360ED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01;p8">
              <a:extLst>
                <a:ext uri="{FF2B5EF4-FFF2-40B4-BE49-F238E27FC236}">
                  <a16:creationId xmlns:a16="http://schemas.microsoft.com/office/drawing/2014/main" id="{74C6E5D0-C2D4-2AFF-32CB-2002BF63BFB6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02;p8">
              <a:extLst>
                <a:ext uri="{FF2B5EF4-FFF2-40B4-BE49-F238E27FC236}">
                  <a16:creationId xmlns:a16="http://schemas.microsoft.com/office/drawing/2014/main" id="{316330D8-7D35-1373-E03C-431155419EFF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03;p8">
              <a:extLst>
                <a:ext uri="{FF2B5EF4-FFF2-40B4-BE49-F238E27FC236}">
                  <a16:creationId xmlns:a16="http://schemas.microsoft.com/office/drawing/2014/main" id="{8518778A-4A10-876F-8D97-C82ADC95D0E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04;p8">
              <a:extLst>
                <a:ext uri="{FF2B5EF4-FFF2-40B4-BE49-F238E27FC236}">
                  <a16:creationId xmlns:a16="http://schemas.microsoft.com/office/drawing/2014/main" id="{DD2BDED3-E6BD-5A91-4203-4CA5A43F3E03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05;p8">
              <a:extLst>
                <a:ext uri="{FF2B5EF4-FFF2-40B4-BE49-F238E27FC236}">
                  <a16:creationId xmlns:a16="http://schemas.microsoft.com/office/drawing/2014/main" id="{FFFEFC50-4EAD-5945-83EB-062C1A2305FD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06;p8">
              <a:extLst>
                <a:ext uri="{FF2B5EF4-FFF2-40B4-BE49-F238E27FC236}">
                  <a16:creationId xmlns:a16="http://schemas.microsoft.com/office/drawing/2014/main" id="{517DA8EB-3790-479F-E04A-69DBE42DCDD0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07;p8">
              <a:extLst>
                <a:ext uri="{FF2B5EF4-FFF2-40B4-BE49-F238E27FC236}">
                  <a16:creationId xmlns:a16="http://schemas.microsoft.com/office/drawing/2014/main" id="{86495A56-D7E9-1684-6589-634F5D8799F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08;p8">
              <a:extLst>
                <a:ext uri="{FF2B5EF4-FFF2-40B4-BE49-F238E27FC236}">
                  <a16:creationId xmlns:a16="http://schemas.microsoft.com/office/drawing/2014/main" id="{02890F31-D889-AB9B-88DC-CEFB80CF2098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09;p8">
              <a:extLst>
                <a:ext uri="{FF2B5EF4-FFF2-40B4-BE49-F238E27FC236}">
                  <a16:creationId xmlns:a16="http://schemas.microsoft.com/office/drawing/2014/main" id="{7A3CE40B-FE6F-D841-412C-01F606F1101D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10;p8">
              <a:extLst>
                <a:ext uri="{FF2B5EF4-FFF2-40B4-BE49-F238E27FC236}">
                  <a16:creationId xmlns:a16="http://schemas.microsoft.com/office/drawing/2014/main" id="{82F1EC76-92A8-2AE0-2665-A38EB50724E7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11;p8">
              <a:extLst>
                <a:ext uri="{FF2B5EF4-FFF2-40B4-BE49-F238E27FC236}">
                  <a16:creationId xmlns:a16="http://schemas.microsoft.com/office/drawing/2014/main" id="{BE894B26-769C-4C49-B7A1-AE33780E8F68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12;p8">
              <a:extLst>
                <a:ext uri="{FF2B5EF4-FFF2-40B4-BE49-F238E27FC236}">
                  <a16:creationId xmlns:a16="http://schemas.microsoft.com/office/drawing/2014/main" id="{95F6EF94-846A-8202-80DE-70AC2D22608C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13;p8">
              <a:extLst>
                <a:ext uri="{FF2B5EF4-FFF2-40B4-BE49-F238E27FC236}">
                  <a16:creationId xmlns:a16="http://schemas.microsoft.com/office/drawing/2014/main" id="{333DDB1A-D035-499D-3003-86308EA59F9F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14;p8">
              <a:extLst>
                <a:ext uri="{FF2B5EF4-FFF2-40B4-BE49-F238E27FC236}">
                  <a16:creationId xmlns:a16="http://schemas.microsoft.com/office/drawing/2014/main" id="{0E2E2FD9-9C86-DF69-CDD4-99862FCDAE26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15;p8">
              <a:extLst>
                <a:ext uri="{FF2B5EF4-FFF2-40B4-BE49-F238E27FC236}">
                  <a16:creationId xmlns:a16="http://schemas.microsoft.com/office/drawing/2014/main" id="{91D48453-AA9A-D79E-E9F3-08566A371965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6;p8">
              <a:extLst>
                <a:ext uri="{FF2B5EF4-FFF2-40B4-BE49-F238E27FC236}">
                  <a16:creationId xmlns:a16="http://schemas.microsoft.com/office/drawing/2014/main" id="{7D6A1176-D70D-D796-9D1C-4A9E100BE87C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17;p8">
              <a:extLst>
                <a:ext uri="{FF2B5EF4-FFF2-40B4-BE49-F238E27FC236}">
                  <a16:creationId xmlns:a16="http://schemas.microsoft.com/office/drawing/2014/main" id="{AD4249D5-A432-FD37-9A38-75BDAAFD1040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18;p8">
              <a:extLst>
                <a:ext uri="{FF2B5EF4-FFF2-40B4-BE49-F238E27FC236}">
                  <a16:creationId xmlns:a16="http://schemas.microsoft.com/office/drawing/2014/main" id="{E1C0424A-7E1D-8062-CBE2-85F365DBD1C6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19;p8">
              <a:extLst>
                <a:ext uri="{FF2B5EF4-FFF2-40B4-BE49-F238E27FC236}">
                  <a16:creationId xmlns:a16="http://schemas.microsoft.com/office/drawing/2014/main" id="{35337C77-67D5-0A3D-3F10-7AB0F5D0E4AD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20;p8">
              <a:extLst>
                <a:ext uri="{FF2B5EF4-FFF2-40B4-BE49-F238E27FC236}">
                  <a16:creationId xmlns:a16="http://schemas.microsoft.com/office/drawing/2014/main" id="{E92243F0-4FF1-057C-76CE-947E62F6B53D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21;p8">
              <a:extLst>
                <a:ext uri="{FF2B5EF4-FFF2-40B4-BE49-F238E27FC236}">
                  <a16:creationId xmlns:a16="http://schemas.microsoft.com/office/drawing/2014/main" id="{18E16B71-3226-5515-148E-50F38D791CAA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22;p8">
              <a:extLst>
                <a:ext uri="{FF2B5EF4-FFF2-40B4-BE49-F238E27FC236}">
                  <a16:creationId xmlns:a16="http://schemas.microsoft.com/office/drawing/2014/main" id="{0836CBAB-21BA-8137-FF2D-6460748F62DF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23;p8">
              <a:extLst>
                <a:ext uri="{FF2B5EF4-FFF2-40B4-BE49-F238E27FC236}">
                  <a16:creationId xmlns:a16="http://schemas.microsoft.com/office/drawing/2014/main" id="{6D398B7A-3B9E-4BE8-C389-F4E6963B1336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24;p8">
              <a:extLst>
                <a:ext uri="{FF2B5EF4-FFF2-40B4-BE49-F238E27FC236}">
                  <a16:creationId xmlns:a16="http://schemas.microsoft.com/office/drawing/2014/main" id="{7738C1B3-BA21-8E94-083B-457AA2639570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25;p8">
              <a:extLst>
                <a:ext uri="{FF2B5EF4-FFF2-40B4-BE49-F238E27FC236}">
                  <a16:creationId xmlns:a16="http://schemas.microsoft.com/office/drawing/2014/main" id="{057D5D8D-B1E8-415D-F148-F6FA9204874B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26;p8">
              <a:extLst>
                <a:ext uri="{FF2B5EF4-FFF2-40B4-BE49-F238E27FC236}">
                  <a16:creationId xmlns:a16="http://schemas.microsoft.com/office/drawing/2014/main" id="{9344DC99-153D-20B3-8116-2A2A3DE85DAB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27;p8">
              <a:extLst>
                <a:ext uri="{FF2B5EF4-FFF2-40B4-BE49-F238E27FC236}">
                  <a16:creationId xmlns:a16="http://schemas.microsoft.com/office/drawing/2014/main" id="{ECE45DA2-6F3D-8815-3212-46D3C7798591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28;p8">
              <a:extLst>
                <a:ext uri="{FF2B5EF4-FFF2-40B4-BE49-F238E27FC236}">
                  <a16:creationId xmlns:a16="http://schemas.microsoft.com/office/drawing/2014/main" id="{5DC09FF2-F182-9528-199C-D595E55A827C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29;p8">
              <a:extLst>
                <a:ext uri="{FF2B5EF4-FFF2-40B4-BE49-F238E27FC236}">
                  <a16:creationId xmlns:a16="http://schemas.microsoft.com/office/drawing/2014/main" id="{EBB2CF78-0ECE-F1E8-609E-FF8A8D8B4359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30;p8">
              <a:extLst>
                <a:ext uri="{FF2B5EF4-FFF2-40B4-BE49-F238E27FC236}">
                  <a16:creationId xmlns:a16="http://schemas.microsoft.com/office/drawing/2014/main" id="{4A5BD1D8-CF00-FC50-F7CB-1686E9E5F74F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31;p8">
              <a:extLst>
                <a:ext uri="{FF2B5EF4-FFF2-40B4-BE49-F238E27FC236}">
                  <a16:creationId xmlns:a16="http://schemas.microsoft.com/office/drawing/2014/main" id="{5E5B60C9-EA83-484E-73E0-A0093D52D610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32;p8">
              <a:extLst>
                <a:ext uri="{FF2B5EF4-FFF2-40B4-BE49-F238E27FC236}">
                  <a16:creationId xmlns:a16="http://schemas.microsoft.com/office/drawing/2014/main" id="{6446C2B6-3C2F-A30F-64FE-EA87D352C628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33;p8">
              <a:extLst>
                <a:ext uri="{FF2B5EF4-FFF2-40B4-BE49-F238E27FC236}">
                  <a16:creationId xmlns:a16="http://schemas.microsoft.com/office/drawing/2014/main" id="{969F0F29-596C-EF36-BC72-2A203F890480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34;p8">
              <a:extLst>
                <a:ext uri="{FF2B5EF4-FFF2-40B4-BE49-F238E27FC236}">
                  <a16:creationId xmlns:a16="http://schemas.microsoft.com/office/drawing/2014/main" id="{A54DE033-2F86-40A8-A668-AF21750CC572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35;p8">
              <a:extLst>
                <a:ext uri="{FF2B5EF4-FFF2-40B4-BE49-F238E27FC236}">
                  <a16:creationId xmlns:a16="http://schemas.microsoft.com/office/drawing/2014/main" id="{F6843050-7BC5-8AA9-DED5-D7EBB831325E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36;p8">
              <a:extLst>
                <a:ext uri="{FF2B5EF4-FFF2-40B4-BE49-F238E27FC236}">
                  <a16:creationId xmlns:a16="http://schemas.microsoft.com/office/drawing/2014/main" id="{91E1403E-0895-762B-FF85-8B1FA0C8A05F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37;p8">
              <a:extLst>
                <a:ext uri="{FF2B5EF4-FFF2-40B4-BE49-F238E27FC236}">
                  <a16:creationId xmlns:a16="http://schemas.microsoft.com/office/drawing/2014/main" id="{CA2265D7-D923-5F8C-024B-30A43430535B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38;p8">
              <a:extLst>
                <a:ext uri="{FF2B5EF4-FFF2-40B4-BE49-F238E27FC236}">
                  <a16:creationId xmlns:a16="http://schemas.microsoft.com/office/drawing/2014/main" id="{4E0F52A2-F479-18C0-A2B2-3CF9211A6395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339;p8">
            <a:extLst>
              <a:ext uri="{FF2B5EF4-FFF2-40B4-BE49-F238E27FC236}">
                <a16:creationId xmlns:a16="http://schemas.microsoft.com/office/drawing/2014/main" id="{112C0E86-C6CE-FCDF-4EFC-20213793904F}"/>
              </a:ext>
            </a:extLst>
          </p:cNvPr>
          <p:cNvGrpSpPr/>
          <p:nvPr userDrawn="1"/>
        </p:nvGrpSpPr>
        <p:grpSpPr>
          <a:xfrm>
            <a:off x="10868223" y="5629431"/>
            <a:ext cx="1907453" cy="1785995"/>
            <a:chOff x="1131625" y="2739900"/>
            <a:chExt cx="1092650" cy="1023075"/>
          </a:xfrm>
        </p:grpSpPr>
        <p:sp>
          <p:nvSpPr>
            <p:cNvPr id="194" name="Google Shape;1340;p8">
              <a:extLst>
                <a:ext uri="{FF2B5EF4-FFF2-40B4-BE49-F238E27FC236}">
                  <a16:creationId xmlns:a16="http://schemas.microsoft.com/office/drawing/2014/main" id="{DD62E62D-6813-CF3F-BCD9-A4AA1CF14344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41;p8">
              <a:extLst>
                <a:ext uri="{FF2B5EF4-FFF2-40B4-BE49-F238E27FC236}">
                  <a16:creationId xmlns:a16="http://schemas.microsoft.com/office/drawing/2014/main" id="{6E85B76D-2841-266A-AD0A-14B1E96B269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342;p8">
              <a:extLst>
                <a:ext uri="{FF2B5EF4-FFF2-40B4-BE49-F238E27FC236}">
                  <a16:creationId xmlns:a16="http://schemas.microsoft.com/office/drawing/2014/main" id="{28C7CB4F-9B2E-AE84-DFE9-2C702987A78D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343;p8">
              <a:extLst>
                <a:ext uri="{FF2B5EF4-FFF2-40B4-BE49-F238E27FC236}">
                  <a16:creationId xmlns:a16="http://schemas.microsoft.com/office/drawing/2014/main" id="{82A2885F-F709-9433-067E-9C69BA475F3E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344;p8">
              <a:extLst>
                <a:ext uri="{FF2B5EF4-FFF2-40B4-BE49-F238E27FC236}">
                  <a16:creationId xmlns:a16="http://schemas.microsoft.com/office/drawing/2014/main" id="{D0A6FC12-62CA-9505-69E5-AE1FF95B2263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45;p8">
              <a:extLst>
                <a:ext uri="{FF2B5EF4-FFF2-40B4-BE49-F238E27FC236}">
                  <a16:creationId xmlns:a16="http://schemas.microsoft.com/office/drawing/2014/main" id="{B2A3FF60-554A-2B45-966F-4BB7C949101A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46;p8">
              <a:extLst>
                <a:ext uri="{FF2B5EF4-FFF2-40B4-BE49-F238E27FC236}">
                  <a16:creationId xmlns:a16="http://schemas.microsoft.com/office/drawing/2014/main" id="{4D0D3BC0-57C9-C00A-1156-14E395AB6132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47;p8">
              <a:extLst>
                <a:ext uri="{FF2B5EF4-FFF2-40B4-BE49-F238E27FC236}">
                  <a16:creationId xmlns:a16="http://schemas.microsoft.com/office/drawing/2014/main" id="{5E243337-7341-B95B-1A14-DF4FE97DA190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48;p8">
              <a:extLst>
                <a:ext uri="{FF2B5EF4-FFF2-40B4-BE49-F238E27FC236}">
                  <a16:creationId xmlns:a16="http://schemas.microsoft.com/office/drawing/2014/main" id="{5062EF1A-4BB4-0A03-F2F4-56EB7D3A0DDF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49;p8">
              <a:extLst>
                <a:ext uri="{FF2B5EF4-FFF2-40B4-BE49-F238E27FC236}">
                  <a16:creationId xmlns:a16="http://schemas.microsoft.com/office/drawing/2014/main" id="{542BF7A9-6223-82DC-9DC9-0893FC6F2BF8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50;p8">
              <a:extLst>
                <a:ext uri="{FF2B5EF4-FFF2-40B4-BE49-F238E27FC236}">
                  <a16:creationId xmlns:a16="http://schemas.microsoft.com/office/drawing/2014/main" id="{3DC5A9BA-237A-C7A4-138B-1241ED7274F8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51;p8">
              <a:extLst>
                <a:ext uri="{FF2B5EF4-FFF2-40B4-BE49-F238E27FC236}">
                  <a16:creationId xmlns:a16="http://schemas.microsoft.com/office/drawing/2014/main" id="{5C74ACA2-E3D2-3FFF-AC23-302C054FFE7E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52;p8">
              <a:extLst>
                <a:ext uri="{FF2B5EF4-FFF2-40B4-BE49-F238E27FC236}">
                  <a16:creationId xmlns:a16="http://schemas.microsoft.com/office/drawing/2014/main" id="{784286FE-5A35-29F5-5D5C-05DFF3EAE405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53;p8">
              <a:extLst>
                <a:ext uri="{FF2B5EF4-FFF2-40B4-BE49-F238E27FC236}">
                  <a16:creationId xmlns:a16="http://schemas.microsoft.com/office/drawing/2014/main" id="{E99625D1-6221-C2B0-2043-91D24E6C244D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54;p8">
              <a:extLst>
                <a:ext uri="{FF2B5EF4-FFF2-40B4-BE49-F238E27FC236}">
                  <a16:creationId xmlns:a16="http://schemas.microsoft.com/office/drawing/2014/main" id="{F83B138A-5334-6365-8AE5-793B20DB3418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55;p8">
              <a:extLst>
                <a:ext uri="{FF2B5EF4-FFF2-40B4-BE49-F238E27FC236}">
                  <a16:creationId xmlns:a16="http://schemas.microsoft.com/office/drawing/2014/main" id="{2E9EE263-91A0-10EB-C5C5-0AF01393339B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56;p8">
              <a:extLst>
                <a:ext uri="{FF2B5EF4-FFF2-40B4-BE49-F238E27FC236}">
                  <a16:creationId xmlns:a16="http://schemas.microsoft.com/office/drawing/2014/main" id="{A63589C1-0D12-9C2F-3EE6-BF7227AE69D7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57;p8">
              <a:extLst>
                <a:ext uri="{FF2B5EF4-FFF2-40B4-BE49-F238E27FC236}">
                  <a16:creationId xmlns:a16="http://schemas.microsoft.com/office/drawing/2014/main" id="{226A328C-33AD-60DB-643A-E76D31600A30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58;p8">
              <a:extLst>
                <a:ext uri="{FF2B5EF4-FFF2-40B4-BE49-F238E27FC236}">
                  <a16:creationId xmlns:a16="http://schemas.microsoft.com/office/drawing/2014/main" id="{D72536E7-9B81-10F6-9E63-7E1A4CB0B30A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59;p8">
              <a:extLst>
                <a:ext uri="{FF2B5EF4-FFF2-40B4-BE49-F238E27FC236}">
                  <a16:creationId xmlns:a16="http://schemas.microsoft.com/office/drawing/2014/main" id="{EA5084E4-194D-8FC0-8FA6-8C14B406511E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60;p8">
              <a:extLst>
                <a:ext uri="{FF2B5EF4-FFF2-40B4-BE49-F238E27FC236}">
                  <a16:creationId xmlns:a16="http://schemas.microsoft.com/office/drawing/2014/main" id="{25C1177C-F357-D417-8C2F-3CB70538F651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61;p8">
              <a:extLst>
                <a:ext uri="{FF2B5EF4-FFF2-40B4-BE49-F238E27FC236}">
                  <a16:creationId xmlns:a16="http://schemas.microsoft.com/office/drawing/2014/main" id="{56D8B117-09C1-1630-0F17-5127C7FF40BC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62;p8">
              <a:extLst>
                <a:ext uri="{FF2B5EF4-FFF2-40B4-BE49-F238E27FC236}">
                  <a16:creationId xmlns:a16="http://schemas.microsoft.com/office/drawing/2014/main" id="{8411FA81-7D04-DDC2-E522-7E287A9D121D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63;p8">
              <a:extLst>
                <a:ext uri="{FF2B5EF4-FFF2-40B4-BE49-F238E27FC236}">
                  <a16:creationId xmlns:a16="http://schemas.microsoft.com/office/drawing/2014/main" id="{4140FC6F-0D6C-FFA8-88DA-AFA4D228C13F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64;p8">
              <a:extLst>
                <a:ext uri="{FF2B5EF4-FFF2-40B4-BE49-F238E27FC236}">
                  <a16:creationId xmlns:a16="http://schemas.microsoft.com/office/drawing/2014/main" id="{091BB8D6-41AE-1A46-B156-012B6C34D967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65;p8">
              <a:extLst>
                <a:ext uri="{FF2B5EF4-FFF2-40B4-BE49-F238E27FC236}">
                  <a16:creationId xmlns:a16="http://schemas.microsoft.com/office/drawing/2014/main" id="{171BACAA-3477-CF56-F7F6-7DE418BE0ECE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66;p8">
              <a:extLst>
                <a:ext uri="{FF2B5EF4-FFF2-40B4-BE49-F238E27FC236}">
                  <a16:creationId xmlns:a16="http://schemas.microsoft.com/office/drawing/2014/main" id="{91053B7D-5EF9-9B01-EEB2-27B22905740C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67;p8">
              <a:extLst>
                <a:ext uri="{FF2B5EF4-FFF2-40B4-BE49-F238E27FC236}">
                  <a16:creationId xmlns:a16="http://schemas.microsoft.com/office/drawing/2014/main" id="{40D9C1C1-634F-D0BC-8D22-78356174494A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68;p8">
              <a:extLst>
                <a:ext uri="{FF2B5EF4-FFF2-40B4-BE49-F238E27FC236}">
                  <a16:creationId xmlns:a16="http://schemas.microsoft.com/office/drawing/2014/main" id="{07FA8A5B-2718-45FF-CC11-D7C212FC4342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69;p8">
              <a:extLst>
                <a:ext uri="{FF2B5EF4-FFF2-40B4-BE49-F238E27FC236}">
                  <a16:creationId xmlns:a16="http://schemas.microsoft.com/office/drawing/2014/main" id="{92DB720A-78CB-F209-7FDB-C7948A4A5D6B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70;p8">
              <a:extLst>
                <a:ext uri="{FF2B5EF4-FFF2-40B4-BE49-F238E27FC236}">
                  <a16:creationId xmlns:a16="http://schemas.microsoft.com/office/drawing/2014/main" id="{7313208A-3838-BFE4-4FC8-FFFCDDCBC822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71;p8">
              <a:extLst>
                <a:ext uri="{FF2B5EF4-FFF2-40B4-BE49-F238E27FC236}">
                  <a16:creationId xmlns:a16="http://schemas.microsoft.com/office/drawing/2014/main" id="{AFDA3FEB-B114-82E0-3245-0BB4B3E0C787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72;p8">
              <a:extLst>
                <a:ext uri="{FF2B5EF4-FFF2-40B4-BE49-F238E27FC236}">
                  <a16:creationId xmlns:a16="http://schemas.microsoft.com/office/drawing/2014/main" id="{9217ADB1-852B-77D4-C313-C3CC69A3ED85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73;p8">
              <a:extLst>
                <a:ext uri="{FF2B5EF4-FFF2-40B4-BE49-F238E27FC236}">
                  <a16:creationId xmlns:a16="http://schemas.microsoft.com/office/drawing/2014/main" id="{DADBE91B-74F0-87D3-76AD-C017E2D1D549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74;p8">
              <a:extLst>
                <a:ext uri="{FF2B5EF4-FFF2-40B4-BE49-F238E27FC236}">
                  <a16:creationId xmlns:a16="http://schemas.microsoft.com/office/drawing/2014/main" id="{2D087330-C3FD-FB16-7F27-44285D2A0DE0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75;p8">
              <a:extLst>
                <a:ext uri="{FF2B5EF4-FFF2-40B4-BE49-F238E27FC236}">
                  <a16:creationId xmlns:a16="http://schemas.microsoft.com/office/drawing/2014/main" id="{57D3C959-C6F2-9EF8-E62F-89400FFA6D2F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76;p8">
              <a:extLst>
                <a:ext uri="{FF2B5EF4-FFF2-40B4-BE49-F238E27FC236}">
                  <a16:creationId xmlns:a16="http://schemas.microsoft.com/office/drawing/2014/main" id="{72608E6C-A428-4AD3-1E9F-9D9A5B2CADE9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77;p8">
              <a:extLst>
                <a:ext uri="{FF2B5EF4-FFF2-40B4-BE49-F238E27FC236}">
                  <a16:creationId xmlns:a16="http://schemas.microsoft.com/office/drawing/2014/main" id="{FC942D84-5502-50A7-18EC-E70844D26B86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78;p8">
              <a:extLst>
                <a:ext uri="{FF2B5EF4-FFF2-40B4-BE49-F238E27FC236}">
                  <a16:creationId xmlns:a16="http://schemas.microsoft.com/office/drawing/2014/main" id="{27C00D64-FCC7-A718-0269-1A0C71A8EF67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79;p8">
              <a:extLst>
                <a:ext uri="{FF2B5EF4-FFF2-40B4-BE49-F238E27FC236}">
                  <a16:creationId xmlns:a16="http://schemas.microsoft.com/office/drawing/2014/main" id="{2B158AE8-449F-275D-594D-4F65D0207074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80;p8">
              <a:extLst>
                <a:ext uri="{FF2B5EF4-FFF2-40B4-BE49-F238E27FC236}">
                  <a16:creationId xmlns:a16="http://schemas.microsoft.com/office/drawing/2014/main" id="{4567236A-B678-373B-F396-2EAEAA79DF19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81;p8">
              <a:extLst>
                <a:ext uri="{FF2B5EF4-FFF2-40B4-BE49-F238E27FC236}">
                  <a16:creationId xmlns:a16="http://schemas.microsoft.com/office/drawing/2014/main" id="{21B8FCC1-E933-AC80-C13A-BE2A6AB28644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82;p8">
              <a:extLst>
                <a:ext uri="{FF2B5EF4-FFF2-40B4-BE49-F238E27FC236}">
                  <a16:creationId xmlns:a16="http://schemas.microsoft.com/office/drawing/2014/main" id="{E8F8E470-D207-A3BD-5247-AE866C983974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83;p8">
              <a:extLst>
                <a:ext uri="{FF2B5EF4-FFF2-40B4-BE49-F238E27FC236}">
                  <a16:creationId xmlns:a16="http://schemas.microsoft.com/office/drawing/2014/main" id="{55D87056-697F-6D2E-028B-AAA03201092A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84;p8">
              <a:extLst>
                <a:ext uri="{FF2B5EF4-FFF2-40B4-BE49-F238E27FC236}">
                  <a16:creationId xmlns:a16="http://schemas.microsoft.com/office/drawing/2014/main" id="{0AD4C16B-4D90-75BD-0870-150BC1B8336C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85;p8">
              <a:extLst>
                <a:ext uri="{FF2B5EF4-FFF2-40B4-BE49-F238E27FC236}">
                  <a16:creationId xmlns:a16="http://schemas.microsoft.com/office/drawing/2014/main" id="{3BCB0ABC-4D5B-B58F-D5F7-F800516FF0F0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86;p8">
              <a:extLst>
                <a:ext uri="{FF2B5EF4-FFF2-40B4-BE49-F238E27FC236}">
                  <a16:creationId xmlns:a16="http://schemas.microsoft.com/office/drawing/2014/main" id="{7ED1D6A6-E982-91C8-4732-070048E1DFD8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87;p8">
              <a:extLst>
                <a:ext uri="{FF2B5EF4-FFF2-40B4-BE49-F238E27FC236}">
                  <a16:creationId xmlns:a16="http://schemas.microsoft.com/office/drawing/2014/main" id="{33278102-26CC-987E-D5F2-7F4DAF902BFD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88;p8">
              <a:extLst>
                <a:ext uri="{FF2B5EF4-FFF2-40B4-BE49-F238E27FC236}">
                  <a16:creationId xmlns:a16="http://schemas.microsoft.com/office/drawing/2014/main" id="{A9893917-FE2E-14A4-6855-3F7437EBDED6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89;p8">
              <a:extLst>
                <a:ext uri="{FF2B5EF4-FFF2-40B4-BE49-F238E27FC236}">
                  <a16:creationId xmlns:a16="http://schemas.microsoft.com/office/drawing/2014/main" id="{7BAE8D27-8814-051E-A828-841F91A6A439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90;p8">
              <a:extLst>
                <a:ext uri="{FF2B5EF4-FFF2-40B4-BE49-F238E27FC236}">
                  <a16:creationId xmlns:a16="http://schemas.microsoft.com/office/drawing/2014/main" id="{B5548459-DE50-D6EE-6613-55D9EED34765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91;p8">
              <a:extLst>
                <a:ext uri="{FF2B5EF4-FFF2-40B4-BE49-F238E27FC236}">
                  <a16:creationId xmlns:a16="http://schemas.microsoft.com/office/drawing/2014/main" id="{F2E760C9-F901-7262-2EB1-DD52D2AFF484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392;p8">
              <a:extLst>
                <a:ext uri="{FF2B5EF4-FFF2-40B4-BE49-F238E27FC236}">
                  <a16:creationId xmlns:a16="http://schemas.microsoft.com/office/drawing/2014/main" id="{2F087B66-E731-8037-9BD7-5FC7DD4F7DBD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93;p8">
              <a:extLst>
                <a:ext uri="{FF2B5EF4-FFF2-40B4-BE49-F238E27FC236}">
                  <a16:creationId xmlns:a16="http://schemas.microsoft.com/office/drawing/2014/main" id="{FA0CA43F-4B8B-94BC-2C7C-849AADA0ACBB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94;p8">
              <a:extLst>
                <a:ext uri="{FF2B5EF4-FFF2-40B4-BE49-F238E27FC236}">
                  <a16:creationId xmlns:a16="http://schemas.microsoft.com/office/drawing/2014/main" id="{2220F09B-FA3D-0C83-E594-91DCA3CB3AA5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95;p8">
              <a:extLst>
                <a:ext uri="{FF2B5EF4-FFF2-40B4-BE49-F238E27FC236}">
                  <a16:creationId xmlns:a16="http://schemas.microsoft.com/office/drawing/2014/main" id="{9142949D-21D0-A355-AD3A-3F64577D8B38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96;p8">
              <a:extLst>
                <a:ext uri="{FF2B5EF4-FFF2-40B4-BE49-F238E27FC236}">
                  <a16:creationId xmlns:a16="http://schemas.microsoft.com/office/drawing/2014/main" id="{01D16F3B-FA1A-1355-3F82-69F8369E00A2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97;p8">
              <a:extLst>
                <a:ext uri="{FF2B5EF4-FFF2-40B4-BE49-F238E27FC236}">
                  <a16:creationId xmlns:a16="http://schemas.microsoft.com/office/drawing/2014/main" id="{0D764291-9519-ADBA-F66D-73ACB40BAA58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98;p8">
              <a:extLst>
                <a:ext uri="{FF2B5EF4-FFF2-40B4-BE49-F238E27FC236}">
                  <a16:creationId xmlns:a16="http://schemas.microsoft.com/office/drawing/2014/main" id="{DB1803C7-BBD5-C484-D8F4-5CD2EA045248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99;p8">
              <a:extLst>
                <a:ext uri="{FF2B5EF4-FFF2-40B4-BE49-F238E27FC236}">
                  <a16:creationId xmlns:a16="http://schemas.microsoft.com/office/drawing/2014/main" id="{1E2F4A82-B01F-9FB1-AE16-3499DAC8925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400;p8">
              <a:extLst>
                <a:ext uri="{FF2B5EF4-FFF2-40B4-BE49-F238E27FC236}">
                  <a16:creationId xmlns:a16="http://schemas.microsoft.com/office/drawing/2014/main" id="{E4F97780-147B-B0A6-3109-0C11E6FE6806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401;p8">
              <a:extLst>
                <a:ext uri="{FF2B5EF4-FFF2-40B4-BE49-F238E27FC236}">
                  <a16:creationId xmlns:a16="http://schemas.microsoft.com/office/drawing/2014/main" id="{E9FB76BD-81AC-6929-4100-72CDA32340A5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402;p8">
              <a:extLst>
                <a:ext uri="{FF2B5EF4-FFF2-40B4-BE49-F238E27FC236}">
                  <a16:creationId xmlns:a16="http://schemas.microsoft.com/office/drawing/2014/main" id="{BA957C7D-E827-C474-6945-1A318775A750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403;p8">
              <a:extLst>
                <a:ext uri="{FF2B5EF4-FFF2-40B4-BE49-F238E27FC236}">
                  <a16:creationId xmlns:a16="http://schemas.microsoft.com/office/drawing/2014/main" id="{AC0596AB-9362-0DAD-8833-3EB57A78995A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404;p8">
              <a:extLst>
                <a:ext uri="{FF2B5EF4-FFF2-40B4-BE49-F238E27FC236}">
                  <a16:creationId xmlns:a16="http://schemas.microsoft.com/office/drawing/2014/main" id="{9B2CEF6F-AF98-43F4-5352-A733A3F04CAA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405;p8">
              <a:extLst>
                <a:ext uri="{FF2B5EF4-FFF2-40B4-BE49-F238E27FC236}">
                  <a16:creationId xmlns:a16="http://schemas.microsoft.com/office/drawing/2014/main" id="{029DA72B-E5D5-9938-9607-0CA856F759DB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406;p8">
              <a:extLst>
                <a:ext uri="{FF2B5EF4-FFF2-40B4-BE49-F238E27FC236}">
                  <a16:creationId xmlns:a16="http://schemas.microsoft.com/office/drawing/2014/main" id="{D1F6BF86-DFEF-AA3B-9812-5E329B2A3558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407;p8">
              <a:extLst>
                <a:ext uri="{FF2B5EF4-FFF2-40B4-BE49-F238E27FC236}">
                  <a16:creationId xmlns:a16="http://schemas.microsoft.com/office/drawing/2014/main" id="{058E0C65-AB80-A6A5-68EA-8430A329C4C7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408;p8">
              <a:extLst>
                <a:ext uri="{FF2B5EF4-FFF2-40B4-BE49-F238E27FC236}">
                  <a16:creationId xmlns:a16="http://schemas.microsoft.com/office/drawing/2014/main" id="{2A4E647C-8B52-DFB8-C537-654CCA9A6621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409;p8">
              <a:extLst>
                <a:ext uri="{FF2B5EF4-FFF2-40B4-BE49-F238E27FC236}">
                  <a16:creationId xmlns:a16="http://schemas.microsoft.com/office/drawing/2014/main" id="{866EECCC-19EE-2031-6146-FDA5B5CDB904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410;p8">
              <a:extLst>
                <a:ext uri="{FF2B5EF4-FFF2-40B4-BE49-F238E27FC236}">
                  <a16:creationId xmlns:a16="http://schemas.microsoft.com/office/drawing/2014/main" id="{E415C1D8-BCFF-6EC1-9575-3F5ACC54AD92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411;p8">
              <a:extLst>
                <a:ext uri="{FF2B5EF4-FFF2-40B4-BE49-F238E27FC236}">
                  <a16:creationId xmlns:a16="http://schemas.microsoft.com/office/drawing/2014/main" id="{B78F929E-878C-643D-99CE-923BC71EF560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412;p8">
              <a:extLst>
                <a:ext uri="{FF2B5EF4-FFF2-40B4-BE49-F238E27FC236}">
                  <a16:creationId xmlns:a16="http://schemas.microsoft.com/office/drawing/2014/main" id="{8BA7E08A-11BC-1AB2-D3B7-B17B6205922D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413;p8">
              <a:extLst>
                <a:ext uri="{FF2B5EF4-FFF2-40B4-BE49-F238E27FC236}">
                  <a16:creationId xmlns:a16="http://schemas.microsoft.com/office/drawing/2014/main" id="{08E1BB52-94E7-BE88-621B-FB1FE4B0CC28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414;p8">
              <a:extLst>
                <a:ext uri="{FF2B5EF4-FFF2-40B4-BE49-F238E27FC236}">
                  <a16:creationId xmlns:a16="http://schemas.microsoft.com/office/drawing/2014/main" id="{C22C654A-E7A0-317B-8137-44F80487283C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415;p8">
              <a:extLst>
                <a:ext uri="{FF2B5EF4-FFF2-40B4-BE49-F238E27FC236}">
                  <a16:creationId xmlns:a16="http://schemas.microsoft.com/office/drawing/2014/main" id="{525B3F2F-C588-C611-D8BC-02A2B0A53BC5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416;p8">
              <a:extLst>
                <a:ext uri="{FF2B5EF4-FFF2-40B4-BE49-F238E27FC236}">
                  <a16:creationId xmlns:a16="http://schemas.microsoft.com/office/drawing/2014/main" id="{594C6CA7-0079-ADD1-4EA9-734F1138B966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417;p8">
              <a:extLst>
                <a:ext uri="{FF2B5EF4-FFF2-40B4-BE49-F238E27FC236}">
                  <a16:creationId xmlns:a16="http://schemas.microsoft.com/office/drawing/2014/main" id="{5E2F8249-622C-29FE-8E93-3314B596C568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418;p8">
              <a:extLst>
                <a:ext uri="{FF2B5EF4-FFF2-40B4-BE49-F238E27FC236}">
                  <a16:creationId xmlns:a16="http://schemas.microsoft.com/office/drawing/2014/main" id="{A1FDECA7-A32D-94D5-E235-52E706F52DC5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419;p8">
              <a:extLst>
                <a:ext uri="{FF2B5EF4-FFF2-40B4-BE49-F238E27FC236}">
                  <a16:creationId xmlns:a16="http://schemas.microsoft.com/office/drawing/2014/main" id="{0FDB89D0-D351-F9B8-9D68-4FEF9F6298B6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420;p8">
              <a:extLst>
                <a:ext uri="{FF2B5EF4-FFF2-40B4-BE49-F238E27FC236}">
                  <a16:creationId xmlns:a16="http://schemas.microsoft.com/office/drawing/2014/main" id="{D06AD27D-AF30-47F1-39A7-697DF3C2C9C2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421;p8">
              <a:extLst>
                <a:ext uri="{FF2B5EF4-FFF2-40B4-BE49-F238E27FC236}">
                  <a16:creationId xmlns:a16="http://schemas.microsoft.com/office/drawing/2014/main" id="{6701462E-A327-E7F3-F1F7-AFD8F5AECB20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422;p8">
              <a:extLst>
                <a:ext uri="{FF2B5EF4-FFF2-40B4-BE49-F238E27FC236}">
                  <a16:creationId xmlns:a16="http://schemas.microsoft.com/office/drawing/2014/main" id="{60D9B014-16BB-3E44-35F7-E278F65AC02D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423;p8">
              <a:extLst>
                <a:ext uri="{FF2B5EF4-FFF2-40B4-BE49-F238E27FC236}">
                  <a16:creationId xmlns:a16="http://schemas.microsoft.com/office/drawing/2014/main" id="{A92525F3-ADFC-E738-DFBD-DF9997CAA80F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424;p8">
              <a:extLst>
                <a:ext uri="{FF2B5EF4-FFF2-40B4-BE49-F238E27FC236}">
                  <a16:creationId xmlns:a16="http://schemas.microsoft.com/office/drawing/2014/main" id="{61AFF09A-CB4A-9470-F50F-F77A7C93816C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425;p8">
              <a:extLst>
                <a:ext uri="{FF2B5EF4-FFF2-40B4-BE49-F238E27FC236}">
                  <a16:creationId xmlns:a16="http://schemas.microsoft.com/office/drawing/2014/main" id="{E687D684-7B14-652D-4A50-F457045BECEC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426;p8">
              <a:extLst>
                <a:ext uri="{FF2B5EF4-FFF2-40B4-BE49-F238E27FC236}">
                  <a16:creationId xmlns:a16="http://schemas.microsoft.com/office/drawing/2014/main" id="{4FD26EC5-DCDD-2E5D-9CF0-C87D08F8F7DC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427;p8">
              <a:extLst>
                <a:ext uri="{FF2B5EF4-FFF2-40B4-BE49-F238E27FC236}">
                  <a16:creationId xmlns:a16="http://schemas.microsoft.com/office/drawing/2014/main" id="{EB289856-8EEA-3466-F97D-23A79EE9195B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428;p8">
              <a:extLst>
                <a:ext uri="{FF2B5EF4-FFF2-40B4-BE49-F238E27FC236}">
                  <a16:creationId xmlns:a16="http://schemas.microsoft.com/office/drawing/2014/main" id="{724D514B-3A22-2CF9-6511-FD87EAB20AB1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429;p8">
              <a:extLst>
                <a:ext uri="{FF2B5EF4-FFF2-40B4-BE49-F238E27FC236}">
                  <a16:creationId xmlns:a16="http://schemas.microsoft.com/office/drawing/2014/main" id="{F7CAEA16-7A5B-7108-4EED-A1D1F62196FD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30;p8">
              <a:extLst>
                <a:ext uri="{FF2B5EF4-FFF2-40B4-BE49-F238E27FC236}">
                  <a16:creationId xmlns:a16="http://schemas.microsoft.com/office/drawing/2014/main" id="{0BED776A-11C1-6C66-4BE8-98100D21E9BE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31;p8">
              <a:extLst>
                <a:ext uri="{FF2B5EF4-FFF2-40B4-BE49-F238E27FC236}">
                  <a16:creationId xmlns:a16="http://schemas.microsoft.com/office/drawing/2014/main" id="{94B95CD1-0D78-60E7-2DCB-7B3EBCCB3ECB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32;p8">
              <a:extLst>
                <a:ext uri="{FF2B5EF4-FFF2-40B4-BE49-F238E27FC236}">
                  <a16:creationId xmlns:a16="http://schemas.microsoft.com/office/drawing/2014/main" id="{EA76D0C7-9E8F-7676-A1EB-85D996EE9C1D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33;p8">
              <a:extLst>
                <a:ext uri="{FF2B5EF4-FFF2-40B4-BE49-F238E27FC236}">
                  <a16:creationId xmlns:a16="http://schemas.microsoft.com/office/drawing/2014/main" id="{8B0668FE-667F-DB73-ED0D-02925D0D598E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34;p8">
              <a:extLst>
                <a:ext uri="{FF2B5EF4-FFF2-40B4-BE49-F238E27FC236}">
                  <a16:creationId xmlns:a16="http://schemas.microsoft.com/office/drawing/2014/main" id="{3BB4853D-0784-DE22-725A-29800ACD81B6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35;p8">
              <a:extLst>
                <a:ext uri="{FF2B5EF4-FFF2-40B4-BE49-F238E27FC236}">
                  <a16:creationId xmlns:a16="http://schemas.microsoft.com/office/drawing/2014/main" id="{B9AA014C-5212-DBA3-FC8E-6C170C0750D1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436;p8">
              <a:extLst>
                <a:ext uri="{FF2B5EF4-FFF2-40B4-BE49-F238E27FC236}">
                  <a16:creationId xmlns:a16="http://schemas.microsoft.com/office/drawing/2014/main" id="{F14E78EF-8674-125A-92EA-570FB15223DC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437;p8">
              <a:extLst>
                <a:ext uri="{FF2B5EF4-FFF2-40B4-BE49-F238E27FC236}">
                  <a16:creationId xmlns:a16="http://schemas.microsoft.com/office/drawing/2014/main" id="{901667CD-4FEC-094F-A718-717A980AED06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438;p8">
              <a:extLst>
                <a:ext uri="{FF2B5EF4-FFF2-40B4-BE49-F238E27FC236}">
                  <a16:creationId xmlns:a16="http://schemas.microsoft.com/office/drawing/2014/main" id="{9C10A51E-E562-50C8-26FA-3C9FF2170A22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439;p8">
              <a:extLst>
                <a:ext uri="{FF2B5EF4-FFF2-40B4-BE49-F238E27FC236}">
                  <a16:creationId xmlns:a16="http://schemas.microsoft.com/office/drawing/2014/main" id="{68B0E248-513B-083E-669A-F8FA1CEA5323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440;p8">
              <a:extLst>
                <a:ext uri="{FF2B5EF4-FFF2-40B4-BE49-F238E27FC236}">
                  <a16:creationId xmlns:a16="http://schemas.microsoft.com/office/drawing/2014/main" id="{1FF46CD5-7C0F-2EE5-867E-860F7AB757E2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441;p8">
              <a:extLst>
                <a:ext uri="{FF2B5EF4-FFF2-40B4-BE49-F238E27FC236}">
                  <a16:creationId xmlns:a16="http://schemas.microsoft.com/office/drawing/2014/main" id="{3D69ECFC-8553-6413-5820-B9A05EE629B6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442;p8">
              <a:extLst>
                <a:ext uri="{FF2B5EF4-FFF2-40B4-BE49-F238E27FC236}">
                  <a16:creationId xmlns:a16="http://schemas.microsoft.com/office/drawing/2014/main" id="{689F9488-81E1-50F3-6B0E-DCB20FAD54CB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443;p8">
              <a:extLst>
                <a:ext uri="{FF2B5EF4-FFF2-40B4-BE49-F238E27FC236}">
                  <a16:creationId xmlns:a16="http://schemas.microsoft.com/office/drawing/2014/main" id="{F42FDE3F-B394-5F3A-CDE1-75BE2957CA6F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444;p8">
              <a:extLst>
                <a:ext uri="{FF2B5EF4-FFF2-40B4-BE49-F238E27FC236}">
                  <a16:creationId xmlns:a16="http://schemas.microsoft.com/office/drawing/2014/main" id="{8CCF9283-D951-8D57-509B-647380D5D891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445;p8">
              <a:extLst>
                <a:ext uri="{FF2B5EF4-FFF2-40B4-BE49-F238E27FC236}">
                  <a16:creationId xmlns:a16="http://schemas.microsoft.com/office/drawing/2014/main" id="{AFA5C11F-09CE-3076-112C-F952B7D9EFB6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446;p8">
              <a:extLst>
                <a:ext uri="{FF2B5EF4-FFF2-40B4-BE49-F238E27FC236}">
                  <a16:creationId xmlns:a16="http://schemas.microsoft.com/office/drawing/2014/main" id="{AA0171FC-3615-385A-5F7B-049EE3E70245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447;p8">
              <a:extLst>
                <a:ext uri="{FF2B5EF4-FFF2-40B4-BE49-F238E27FC236}">
                  <a16:creationId xmlns:a16="http://schemas.microsoft.com/office/drawing/2014/main" id="{3A293D32-1C17-804F-CEA3-D8BF52A1B880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448;p8">
              <a:extLst>
                <a:ext uri="{FF2B5EF4-FFF2-40B4-BE49-F238E27FC236}">
                  <a16:creationId xmlns:a16="http://schemas.microsoft.com/office/drawing/2014/main" id="{513C16B5-A600-5F14-3BF0-8D2DE701D4A1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449;p8">
              <a:extLst>
                <a:ext uri="{FF2B5EF4-FFF2-40B4-BE49-F238E27FC236}">
                  <a16:creationId xmlns:a16="http://schemas.microsoft.com/office/drawing/2014/main" id="{7958018B-9D03-0A1E-1E82-0C6CB2F1AFAA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450;p8">
              <a:extLst>
                <a:ext uri="{FF2B5EF4-FFF2-40B4-BE49-F238E27FC236}">
                  <a16:creationId xmlns:a16="http://schemas.microsoft.com/office/drawing/2014/main" id="{2F58A8BB-9C3C-6DAD-238E-57BB071F0FF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451;p8">
              <a:extLst>
                <a:ext uri="{FF2B5EF4-FFF2-40B4-BE49-F238E27FC236}">
                  <a16:creationId xmlns:a16="http://schemas.microsoft.com/office/drawing/2014/main" id="{E2628CCF-A686-A56E-9182-72D175DFD770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452;p8">
              <a:extLst>
                <a:ext uri="{FF2B5EF4-FFF2-40B4-BE49-F238E27FC236}">
                  <a16:creationId xmlns:a16="http://schemas.microsoft.com/office/drawing/2014/main" id="{5A3F8A17-CA44-CA78-C073-4E9F22DF8C7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453;p8">
              <a:extLst>
                <a:ext uri="{FF2B5EF4-FFF2-40B4-BE49-F238E27FC236}">
                  <a16:creationId xmlns:a16="http://schemas.microsoft.com/office/drawing/2014/main" id="{A7DCE546-29C8-97B1-26F2-9D9EBA7A3283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454;p8">
              <a:extLst>
                <a:ext uri="{FF2B5EF4-FFF2-40B4-BE49-F238E27FC236}">
                  <a16:creationId xmlns:a16="http://schemas.microsoft.com/office/drawing/2014/main" id="{0C8DFA91-05AF-0CD3-FC31-3CF3F40B354B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455;p8">
              <a:extLst>
                <a:ext uri="{FF2B5EF4-FFF2-40B4-BE49-F238E27FC236}">
                  <a16:creationId xmlns:a16="http://schemas.microsoft.com/office/drawing/2014/main" id="{82DA0718-0EC4-7693-F0A6-556FFB985F98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456;p8">
              <a:extLst>
                <a:ext uri="{FF2B5EF4-FFF2-40B4-BE49-F238E27FC236}">
                  <a16:creationId xmlns:a16="http://schemas.microsoft.com/office/drawing/2014/main" id="{9D097EF2-F045-172C-B4E6-62A382CE130E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457;p8">
              <a:extLst>
                <a:ext uri="{FF2B5EF4-FFF2-40B4-BE49-F238E27FC236}">
                  <a16:creationId xmlns:a16="http://schemas.microsoft.com/office/drawing/2014/main" id="{64F700AB-F921-11BF-5AFD-DE03404FB310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458;p8">
              <a:extLst>
                <a:ext uri="{FF2B5EF4-FFF2-40B4-BE49-F238E27FC236}">
                  <a16:creationId xmlns:a16="http://schemas.microsoft.com/office/drawing/2014/main" id="{B089C022-5AEC-6006-E675-C4CC0A824933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459;p8">
              <a:extLst>
                <a:ext uri="{FF2B5EF4-FFF2-40B4-BE49-F238E27FC236}">
                  <a16:creationId xmlns:a16="http://schemas.microsoft.com/office/drawing/2014/main" id="{7A2F5136-F816-0F41-FCAD-21C1B6FB8135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460;p8">
              <a:extLst>
                <a:ext uri="{FF2B5EF4-FFF2-40B4-BE49-F238E27FC236}">
                  <a16:creationId xmlns:a16="http://schemas.microsoft.com/office/drawing/2014/main" id="{AD3E5D3F-886B-EEFA-91B6-3FA7EAD1ECDC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461;p8">
              <a:extLst>
                <a:ext uri="{FF2B5EF4-FFF2-40B4-BE49-F238E27FC236}">
                  <a16:creationId xmlns:a16="http://schemas.microsoft.com/office/drawing/2014/main" id="{6C2762FD-8F78-A88E-5219-D7370BE0353A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462;p8">
              <a:extLst>
                <a:ext uri="{FF2B5EF4-FFF2-40B4-BE49-F238E27FC236}">
                  <a16:creationId xmlns:a16="http://schemas.microsoft.com/office/drawing/2014/main" id="{4BA4CFB2-2716-9FE7-2840-E400478EBC8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463;p8">
              <a:extLst>
                <a:ext uri="{FF2B5EF4-FFF2-40B4-BE49-F238E27FC236}">
                  <a16:creationId xmlns:a16="http://schemas.microsoft.com/office/drawing/2014/main" id="{DE2DDB2C-A73E-9EC2-7E7B-1565454374DB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464;p8">
              <a:extLst>
                <a:ext uri="{FF2B5EF4-FFF2-40B4-BE49-F238E27FC236}">
                  <a16:creationId xmlns:a16="http://schemas.microsoft.com/office/drawing/2014/main" id="{402CBC1B-4D1F-3602-965D-DE6A87AAF716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465;p8">
              <a:extLst>
                <a:ext uri="{FF2B5EF4-FFF2-40B4-BE49-F238E27FC236}">
                  <a16:creationId xmlns:a16="http://schemas.microsoft.com/office/drawing/2014/main" id="{8AA80CDE-A0B0-7975-667E-8E0B760AD159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466;p8">
              <a:extLst>
                <a:ext uri="{FF2B5EF4-FFF2-40B4-BE49-F238E27FC236}">
                  <a16:creationId xmlns:a16="http://schemas.microsoft.com/office/drawing/2014/main" id="{4D088809-B630-D4C4-3DD4-C96EBA46D74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467;p8">
              <a:extLst>
                <a:ext uri="{FF2B5EF4-FFF2-40B4-BE49-F238E27FC236}">
                  <a16:creationId xmlns:a16="http://schemas.microsoft.com/office/drawing/2014/main" id="{729593BD-EF78-BAD4-3C89-68E0B36F2857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468;p8">
              <a:extLst>
                <a:ext uri="{FF2B5EF4-FFF2-40B4-BE49-F238E27FC236}">
                  <a16:creationId xmlns:a16="http://schemas.microsoft.com/office/drawing/2014/main" id="{DA54B5F4-42AA-AFA7-DDB0-E8E465C6FBDA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469;p8">
              <a:extLst>
                <a:ext uri="{FF2B5EF4-FFF2-40B4-BE49-F238E27FC236}">
                  <a16:creationId xmlns:a16="http://schemas.microsoft.com/office/drawing/2014/main" id="{ACDC6841-C1CC-7349-E36D-775E8D04A1EA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470;p8">
              <a:extLst>
                <a:ext uri="{FF2B5EF4-FFF2-40B4-BE49-F238E27FC236}">
                  <a16:creationId xmlns:a16="http://schemas.microsoft.com/office/drawing/2014/main" id="{607FC994-5211-A703-C5E2-25256DF389A0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471;p8">
              <a:extLst>
                <a:ext uri="{FF2B5EF4-FFF2-40B4-BE49-F238E27FC236}">
                  <a16:creationId xmlns:a16="http://schemas.microsoft.com/office/drawing/2014/main" id="{B656CBE1-5630-E83D-946E-93E8FDE5A002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472;p8">
              <a:extLst>
                <a:ext uri="{FF2B5EF4-FFF2-40B4-BE49-F238E27FC236}">
                  <a16:creationId xmlns:a16="http://schemas.microsoft.com/office/drawing/2014/main" id="{117559E7-322A-6F8C-7450-08974560F208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473;p8">
              <a:extLst>
                <a:ext uri="{FF2B5EF4-FFF2-40B4-BE49-F238E27FC236}">
                  <a16:creationId xmlns:a16="http://schemas.microsoft.com/office/drawing/2014/main" id="{D2EE3C10-E1BC-D590-2DFD-036816CD6284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474;p8">
              <a:extLst>
                <a:ext uri="{FF2B5EF4-FFF2-40B4-BE49-F238E27FC236}">
                  <a16:creationId xmlns:a16="http://schemas.microsoft.com/office/drawing/2014/main" id="{CAABFABD-D14E-E3E1-DD0E-AC0B3C0D27AC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475;p8">
              <a:extLst>
                <a:ext uri="{FF2B5EF4-FFF2-40B4-BE49-F238E27FC236}">
                  <a16:creationId xmlns:a16="http://schemas.microsoft.com/office/drawing/2014/main" id="{3AAA5795-9270-CA6A-32B9-6587D39543FB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476;p8">
              <a:extLst>
                <a:ext uri="{FF2B5EF4-FFF2-40B4-BE49-F238E27FC236}">
                  <a16:creationId xmlns:a16="http://schemas.microsoft.com/office/drawing/2014/main" id="{39A964E6-B9E3-C3B7-B311-FB32AFB6A77E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477;p8">
              <a:extLst>
                <a:ext uri="{FF2B5EF4-FFF2-40B4-BE49-F238E27FC236}">
                  <a16:creationId xmlns:a16="http://schemas.microsoft.com/office/drawing/2014/main" id="{F510EC77-C801-32F6-4398-B945E8196FAA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478;p8">
              <a:extLst>
                <a:ext uri="{FF2B5EF4-FFF2-40B4-BE49-F238E27FC236}">
                  <a16:creationId xmlns:a16="http://schemas.microsoft.com/office/drawing/2014/main" id="{E6ACE82B-70D7-9FA9-8F7C-B3DDA128BFE0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479;p8">
              <a:extLst>
                <a:ext uri="{FF2B5EF4-FFF2-40B4-BE49-F238E27FC236}">
                  <a16:creationId xmlns:a16="http://schemas.microsoft.com/office/drawing/2014/main" id="{605F5FA9-77BC-E43D-C5B7-A9AB59BDC83F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480;p8">
              <a:extLst>
                <a:ext uri="{FF2B5EF4-FFF2-40B4-BE49-F238E27FC236}">
                  <a16:creationId xmlns:a16="http://schemas.microsoft.com/office/drawing/2014/main" id="{9227CE11-670D-EB47-42E0-277938DFADC9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81;p8">
              <a:extLst>
                <a:ext uri="{FF2B5EF4-FFF2-40B4-BE49-F238E27FC236}">
                  <a16:creationId xmlns:a16="http://schemas.microsoft.com/office/drawing/2014/main" id="{1724C129-0499-1469-09BA-4347855BD4BE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82;p8">
              <a:extLst>
                <a:ext uri="{FF2B5EF4-FFF2-40B4-BE49-F238E27FC236}">
                  <a16:creationId xmlns:a16="http://schemas.microsoft.com/office/drawing/2014/main" id="{841AE9EE-77C0-B0A9-4127-96C5967B54E6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83;p8">
              <a:extLst>
                <a:ext uri="{FF2B5EF4-FFF2-40B4-BE49-F238E27FC236}">
                  <a16:creationId xmlns:a16="http://schemas.microsoft.com/office/drawing/2014/main" id="{EE30F1B4-FAA0-83B7-6244-36C6BC731129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84;p8">
              <a:extLst>
                <a:ext uri="{FF2B5EF4-FFF2-40B4-BE49-F238E27FC236}">
                  <a16:creationId xmlns:a16="http://schemas.microsoft.com/office/drawing/2014/main" id="{BA8030E4-C886-7204-8194-C8C3E7857925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85;p8">
              <a:extLst>
                <a:ext uri="{FF2B5EF4-FFF2-40B4-BE49-F238E27FC236}">
                  <a16:creationId xmlns:a16="http://schemas.microsoft.com/office/drawing/2014/main" id="{74473EAA-8D44-E7EC-6D35-336E92A04593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86;p8">
              <a:extLst>
                <a:ext uri="{FF2B5EF4-FFF2-40B4-BE49-F238E27FC236}">
                  <a16:creationId xmlns:a16="http://schemas.microsoft.com/office/drawing/2014/main" id="{4284915B-127F-B42F-5401-4AE0EC6334EA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87;p8">
              <a:extLst>
                <a:ext uri="{FF2B5EF4-FFF2-40B4-BE49-F238E27FC236}">
                  <a16:creationId xmlns:a16="http://schemas.microsoft.com/office/drawing/2014/main" id="{1904E386-CA29-06E3-D15F-0BFD181A8926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88;p8">
              <a:extLst>
                <a:ext uri="{FF2B5EF4-FFF2-40B4-BE49-F238E27FC236}">
                  <a16:creationId xmlns:a16="http://schemas.microsoft.com/office/drawing/2014/main" id="{6709C5DB-A5DA-59D6-E706-BB42BF6B5938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89;p8">
              <a:extLst>
                <a:ext uri="{FF2B5EF4-FFF2-40B4-BE49-F238E27FC236}">
                  <a16:creationId xmlns:a16="http://schemas.microsoft.com/office/drawing/2014/main" id="{4C22E527-D40C-BE08-7437-5840E524826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90;p8">
              <a:extLst>
                <a:ext uri="{FF2B5EF4-FFF2-40B4-BE49-F238E27FC236}">
                  <a16:creationId xmlns:a16="http://schemas.microsoft.com/office/drawing/2014/main" id="{43DE9EC6-EB6F-EBBC-ED5A-535AF2506F6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91;p8">
              <a:extLst>
                <a:ext uri="{FF2B5EF4-FFF2-40B4-BE49-F238E27FC236}">
                  <a16:creationId xmlns:a16="http://schemas.microsoft.com/office/drawing/2014/main" id="{91B95153-1DDD-87F9-69E5-710490893F5A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92;p8">
              <a:extLst>
                <a:ext uri="{FF2B5EF4-FFF2-40B4-BE49-F238E27FC236}">
                  <a16:creationId xmlns:a16="http://schemas.microsoft.com/office/drawing/2014/main" id="{CC129A9F-FBF0-9E68-0B97-567E7E3E6CAB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93;p8">
              <a:extLst>
                <a:ext uri="{FF2B5EF4-FFF2-40B4-BE49-F238E27FC236}">
                  <a16:creationId xmlns:a16="http://schemas.microsoft.com/office/drawing/2014/main" id="{96E61BA6-B94B-DD24-0DB3-CA175ACA2DC1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494;p8">
              <a:extLst>
                <a:ext uri="{FF2B5EF4-FFF2-40B4-BE49-F238E27FC236}">
                  <a16:creationId xmlns:a16="http://schemas.microsoft.com/office/drawing/2014/main" id="{31334FFB-0A73-2DA4-4F23-EAC33B14B866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495;p8">
              <a:extLst>
                <a:ext uri="{FF2B5EF4-FFF2-40B4-BE49-F238E27FC236}">
                  <a16:creationId xmlns:a16="http://schemas.microsoft.com/office/drawing/2014/main" id="{5A99745D-7E0B-2AA9-6AD4-CEC5AAF21490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496;p8">
              <a:extLst>
                <a:ext uri="{FF2B5EF4-FFF2-40B4-BE49-F238E27FC236}">
                  <a16:creationId xmlns:a16="http://schemas.microsoft.com/office/drawing/2014/main" id="{4B6823D9-5C31-5582-BDA8-26524DD38FBE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497;p8">
              <a:extLst>
                <a:ext uri="{FF2B5EF4-FFF2-40B4-BE49-F238E27FC236}">
                  <a16:creationId xmlns:a16="http://schemas.microsoft.com/office/drawing/2014/main" id="{3C31AC01-D126-C1F3-ADB1-766EE38D0DE1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498;p8">
              <a:extLst>
                <a:ext uri="{FF2B5EF4-FFF2-40B4-BE49-F238E27FC236}">
                  <a16:creationId xmlns:a16="http://schemas.microsoft.com/office/drawing/2014/main" id="{DA9FD1A6-2BE5-B66E-17F1-2F39BE7DAAC7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499;p8">
              <a:extLst>
                <a:ext uri="{FF2B5EF4-FFF2-40B4-BE49-F238E27FC236}">
                  <a16:creationId xmlns:a16="http://schemas.microsoft.com/office/drawing/2014/main" id="{4EACDC34-45B4-251F-4623-F145753214E6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500;p8">
              <a:extLst>
                <a:ext uri="{FF2B5EF4-FFF2-40B4-BE49-F238E27FC236}">
                  <a16:creationId xmlns:a16="http://schemas.microsoft.com/office/drawing/2014/main" id="{EA9AF520-A14E-42F8-EC35-E865117CE1A4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501;p8">
              <a:extLst>
                <a:ext uri="{FF2B5EF4-FFF2-40B4-BE49-F238E27FC236}">
                  <a16:creationId xmlns:a16="http://schemas.microsoft.com/office/drawing/2014/main" id="{D4B1AB07-0375-EFDA-3E4F-21ED28B3AA49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502;p8">
              <a:extLst>
                <a:ext uri="{FF2B5EF4-FFF2-40B4-BE49-F238E27FC236}">
                  <a16:creationId xmlns:a16="http://schemas.microsoft.com/office/drawing/2014/main" id="{38EDC420-9BD0-01DA-5CD5-7F58770788D1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503;p8">
              <a:extLst>
                <a:ext uri="{FF2B5EF4-FFF2-40B4-BE49-F238E27FC236}">
                  <a16:creationId xmlns:a16="http://schemas.microsoft.com/office/drawing/2014/main" id="{42DF27F7-DBC5-ABF7-0466-7BF7DFB16F2B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504;p8">
              <a:extLst>
                <a:ext uri="{FF2B5EF4-FFF2-40B4-BE49-F238E27FC236}">
                  <a16:creationId xmlns:a16="http://schemas.microsoft.com/office/drawing/2014/main" id="{386B2068-A733-7E7A-850D-D246615F27CD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505;p8">
              <a:extLst>
                <a:ext uri="{FF2B5EF4-FFF2-40B4-BE49-F238E27FC236}">
                  <a16:creationId xmlns:a16="http://schemas.microsoft.com/office/drawing/2014/main" id="{DA3028AA-D927-A789-5CE3-B3828AF284DC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506;p8">
              <a:extLst>
                <a:ext uri="{FF2B5EF4-FFF2-40B4-BE49-F238E27FC236}">
                  <a16:creationId xmlns:a16="http://schemas.microsoft.com/office/drawing/2014/main" id="{BF87A78C-D345-01D8-B97B-F12D0CA84F38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507;p8">
              <a:extLst>
                <a:ext uri="{FF2B5EF4-FFF2-40B4-BE49-F238E27FC236}">
                  <a16:creationId xmlns:a16="http://schemas.microsoft.com/office/drawing/2014/main" id="{9D4A3C85-CD20-AFE6-0537-A9259574DF80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508;p8">
              <a:extLst>
                <a:ext uri="{FF2B5EF4-FFF2-40B4-BE49-F238E27FC236}">
                  <a16:creationId xmlns:a16="http://schemas.microsoft.com/office/drawing/2014/main" id="{A0B6393C-E368-20D5-4F99-BCE28DBA01C2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509;p8">
              <a:extLst>
                <a:ext uri="{FF2B5EF4-FFF2-40B4-BE49-F238E27FC236}">
                  <a16:creationId xmlns:a16="http://schemas.microsoft.com/office/drawing/2014/main" id="{64F2A40F-67A1-7958-1560-D20D1632C3C3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510;p8">
              <a:extLst>
                <a:ext uri="{FF2B5EF4-FFF2-40B4-BE49-F238E27FC236}">
                  <a16:creationId xmlns:a16="http://schemas.microsoft.com/office/drawing/2014/main" id="{39EBDA06-52B3-CEFC-0C46-B95E4068A4CB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511;p8">
              <a:extLst>
                <a:ext uri="{FF2B5EF4-FFF2-40B4-BE49-F238E27FC236}">
                  <a16:creationId xmlns:a16="http://schemas.microsoft.com/office/drawing/2014/main" id="{30E96EFC-9E0C-F370-93B1-EE7797631513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512;p8">
              <a:extLst>
                <a:ext uri="{FF2B5EF4-FFF2-40B4-BE49-F238E27FC236}">
                  <a16:creationId xmlns:a16="http://schemas.microsoft.com/office/drawing/2014/main" id="{70C4C7DB-988D-9D86-EAE6-8CE2A892170A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513;p8">
              <a:extLst>
                <a:ext uri="{FF2B5EF4-FFF2-40B4-BE49-F238E27FC236}">
                  <a16:creationId xmlns:a16="http://schemas.microsoft.com/office/drawing/2014/main" id="{522A5C15-2999-9BB6-C953-D137C32946BA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514;p8">
              <a:extLst>
                <a:ext uri="{FF2B5EF4-FFF2-40B4-BE49-F238E27FC236}">
                  <a16:creationId xmlns:a16="http://schemas.microsoft.com/office/drawing/2014/main" id="{309E9C2B-862E-741B-7803-BFF8D3539777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515;p8">
              <a:extLst>
                <a:ext uri="{FF2B5EF4-FFF2-40B4-BE49-F238E27FC236}">
                  <a16:creationId xmlns:a16="http://schemas.microsoft.com/office/drawing/2014/main" id="{00046CCF-C2C1-5747-9522-07B3ED0131BD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516;p8">
              <a:extLst>
                <a:ext uri="{FF2B5EF4-FFF2-40B4-BE49-F238E27FC236}">
                  <a16:creationId xmlns:a16="http://schemas.microsoft.com/office/drawing/2014/main" id="{71C979A5-4F78-3DBA-0EB6-F7D293856413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517;p8">
              <a:extLst>
                <a:ext uri="{FF2B5EF4-FFF2-40B4-BE49-F238E27FC236}">
                  <a16:creationId xmlns:a16="http://schemas.microsoft.com/office/drawing/2014/main" id="{2C607C8E-96EF-6582-E291-B1AC681BA2F3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518;p8">
              <a:extLst>
                <a:ext uri="{FF2B5EF4-FFF2-40B4-BE49-F238E27FC236}">
                  <a16:creationId xmlns:a16="http://schemas.microsoft.com/office/drawing/2014/main" id="{404E4034-47E5-0E79-5657-AC887006232E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519;p8">
              <a:extLst>
                <a:ext uri="{FF2B5EF4-FFF2-40B4-BE49-F238E27FC236}">
                  <a16:creationId xmlns:a16="http://schemas.microsoft.com/office/drawing/2014/main" id="{881B46D3-334F-E032-6FD2-15C8278212EA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520;p8">
              <a:extLst>
                <a:ext uri="{FF2B5EF4-FFF2-40B4-BE49-F238E27FC236}">
                  <a16:creationId xmlns:a16="http://schemas.microsoft.com/office/drawing/2014/main" id="{6A579ED4-829D-3EBC-9EFA-7230C75BA0DD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521;p8">
              <a:extLst>
                <a:ext uri="{FF2B5EF4-FFF2-40B4-BE49-F238E27FC236}">
                  <a16:creationId xmlns:a16="http://schemas.microsoft.com/office/drawing/2014/main" id="{70672856-6E6A-9A4A-9F0A-5D920460432C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" name="Google Shape;1522;p8">
            <a:extLst>
              <a:ext uri="{FF2B5EF4-FFF2-40B4-BE49-F238E27FC236}">
                <a16:creationId xmlns:a16="http://schemas.microsoft.com/office/drawing/2014/main" id="{0386655E-3C6A-4934-DEA0-2AB55F077EEE}"/>
              </a:ext>
            </a:extLst>
          </p:cNvPr>
          <p:cNvSpPr/>
          <p:nvPr userDrawn="1"/>
        </p:nvSpPr>
        <p:spPr>
          <a:xfrm>
            <a:off x="2533939" y="5170234"/>
            <a:ext cx="832065" cy="832065"/>
          </a:xfrm>
          <a:prstGeom prst="rect">
            <a:avLst/>
          </a:pr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1523;p8">
            <a:extLst>
              <a:ext uri="{FF2B5EF4-FFF2-40B4-BE49-F238E27FC236}">
                <a16:creationId xmlns:a16="http://schemas.microsoft.com/office/drawing/2014/main" id="{F6928C20-4577-567B-3932-24F0AE5F66E1}"/>
              </a:ext>
            </a:extLst>
          </p:cNvPr>
          <p:cNvSpPr/>
          <p:nvPr userDrawn="1"/>
        </p:nvSpPr>
        <p:spPr>
          <a:xfrm>
            <a:off x="1779454" y="4338169"/>
            <a:ext cx="832065" cy="832065"/>
          </a:xfrm>
          <a:prstGeom prst="rect">
            <a:avLst/>
          </a:prstGeom>
          <a:solidFill>
            <a:srgbClr val="F001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19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2301;p13">
            <a:extLst>
              <a:ext uri="{FF2B5EF4-FFF2-40B4-BE49-F238E27FC236}">
                <a16:creationId xmlns:a16="http://schemas.microsoft.com/office/drawing/2014/main" id="{DCA61315-8FFD-2255-FB8F-F3717ED12FA3}"/>
              </a:ext>
            </a:extLst>
          </p:cNvPr>
          <p:cNvGrpSpPr/>
          <p:nvPr userDrawn="1"/>
        </p:nvGrpSpPr>
        <p:grpSpPr>
          <a:xfrm>
            <a:off x="11748952" y="374550"/>
            <a:ext cx="182880" cy="725321"/>
            <a:chOff x="7974364" y="1334785"/>
            <a:chExt cx="182880" cy="725321"/>
          </a:xfrm>
        </p:grpSpPr>
        <p:sp>
          <p:nvSpPr>
            <p:cNvPr id="11" name="Google Shape;2302;p13">
              <a:extLst>
                <a:ext uri="{FF2B5EF4-FFF2-40B4-BE49-F238E27FC236}">
                  <a16:creationId xmlns:a16="http://schemas.microsoft.com/office/drawing/2014/main" id="{62A616A9-78E9-A0CE-BAF7-ADBD47B72A55}"/>
                </a:ext>
              </a:extLst>
            </p:cNvPr>
            <p:cNvSpPr/>
            <p:nvPr/>
          </p:nvSpPr>
          <p:spPr>
            <a:xfrm>
              <a:off x="7974364" y="1334785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302;p13">
              <a:extLst>
                <a:ext uri="{FF2B5EF4-FFF2-40B4-BE49-F238E27FC236}">
                  <a16:creationId xmlns:a16="http://schemas.microsoft.com/office/drawing/2014/main" id="{A2381793-54BB-6ABA-7CD5-9808FE45352E}"/>
                </a:ext>
              </a:extLst>
            </p:cNvPr>
            <p:cNvSpPr/>
            <p:nvPr userDrawn="1"/>
          </p:nvSpPr>
          <p:spPr>
            <a:xfrm>
              <a:off x="7974364" y="1606006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302;p13">
              <a:extLst>
                <a:ext uri="{FF2B5EF4-FFF2-40B4-BE49-F238E27FC236}">
                  <a16:creationId xmlns:a16="http://schemas.microsoft.com/office/drawing/2014/main" id="{D573AD73-2C54-DA23-413A-E939BF2426DD}"/>
                </a:ext>
              </a:extLst>
            </p:cNvPr>
            <p:cNvSpPr/>
            <p:nvPr userDrawn="1"/>
          </p:nvSpPr>
          <p:spPr>
            <a:xfrm>
              <a:off x="7974364" y="1877226"/>
              <a:ext cx="182880" cy="18288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305;p13">
            <a:extLst>
              <a:ext uri="{FF2B5EF4-FFF2-40B4-BE49-F238E27FC236}">
                <a16:creationId xmlns:a16="http://schemas.microsoft.com/office/drawing/2014/main" id="{5B4A6647-5985-1442-5C5E-F7F8FFF9D01C}"/>
              </a:ext>
            </a:extLst>
          </p:cNvPr>
          <p:cNvSpPr/>
          <p:nvPr userDrawn="1"/>
        </p:nvSpPr>
        <p:spPr>
          <a:xfrm>
            <a:off x="0" y="-31637"/>
            <a:ext cx="1965960" cy="6912569"/>
          </a:xfrm>
          <a:custGeom>
            <a:avLst/>
            <a:gdLst/>
            <a:ahLst/>
            <a:cxnLst/>
            <a:rect l="l" t="t" r="r" b="b"/>
            <a:pathLst>
              <a:path w="59055" h="207645" extrusionOk="0">
                <a:moveTo>
                  <a:pt x="59055" y="381"/>
                </a:moveTo>
                <a:lnTo>
                  <a:pt x="59055" y="106299"/>
                </a:lnTo>
                <a:lnTo>
                  <a:pt x="48768" y="116967"/>
                </a:lnTo>
                <a:lnTo>
                  <a:pt x="48768" y="207645"/>
                </a:lnTo>
                <a:lnTo>
                  <a:pt x="0" y="2076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001D1"/>
              </a:gs>
              <a:gs pos="100000">
                <a:srgbClr val="FF4054"/>
              </a:gs>
            </a:gsLst>
            <a:lin ang="2700006" scaled="0"/>
          </a:gradFill>
          <a:ln>
            <a:noFill/>
          </a:ln>
        </p:spPr>
      </p:sp>
      <p:sp>
        <p:nvSpPr>
          <p:cNvPr id="15" name="Google Shape;2306;p13">
            <a:extLst>
              <a:ext uri="{FF2B5EF4-FFF2-40B4-BE49-F238E27FC236}">
                <a16:creationId xmlns:a16="http://schemas.microsoft.com/office/drawing/2014/main" id="{95526FBD-0141-F928-6C84-6A7C80304F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1280" y="374550"/>
            <a:ext cx="9556478" cy="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 dirty="0"/>
          </a:p>
        </p:txBody>
      </p:sp>
      <p:sp>
        <p:nvSpPr>
          <p:cNvPr id="16" name="Google Shape;2307;p13">
            <a:extLst>
              <a:ext uri="{FF2B5EF4-FFF2-40B4-BE49-F238E27FC236}">
                <a16:creationId xmlns:a16="http://schemas.microsoft.com/office/drawing/2014/main" id="{C46CA408-8A20-C96F-FCF9-2D76D7D0DA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54054" y="1426225"/>
            <a:ext cx="7205700" cy="3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hivo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 dirty="0"/>
          </a:p>
        </p:txBody>
      </p:sp>
      <p:grpSp>
        <p:nvGrpSpPr>
          <p:cNvPr id="17" name="Google Shape;2308;p13">
            <a:extLst>
              <a:ext uri="{FF2B5EF4-FFF2-40B4-BE49-F238E27FC236}">
                <a16:creationId xmlns:a16="http://schemas.microsoft.com/office/drawing/2014/main" id="{39B00463-929E-D278-BC02-3A2EF93BF9E7}"/>
              </a:ext>
            </a:extLst>
          </p:cNvPr>
          <p:cNvGrpSpPr/>
          <p:nvPr userDrawn="1"/>
        </p:nvGrpSpPr>
        <p:grpSpPr>
          <a:xfrm>
            <a:off x="10418008" y="4984184"/>
            <a:ext cx="2326774" cy="2178616"/>
            <a:chOff x="1131625" y="2739900"/>
            <a:chExt cx="1092650" cy="1023075"/>
          </a:xfrm>
        </p:grpSpPr>
        <p:sp>
          <p:nvSpPr>
            <p:cNvPr id="18" name="Google Shape;2309;p13">
              <a:extLst>
                <a:ext uri="{FF2B5EF4-FFF2-40B4-BE49-F238E27FC236}">
                  <a16:creationId xmlns:a16="http://schemas.microsoft.com/office/drawing/2014/main" id="{CC48B7E7-3EBD-F8EB-0C31-3718AC4F2921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0;p13">
              <a:extLst>
                <a:ext uri="{FF2B5EF4-FFF2-40B4-BE49-F238E27FC236}">
                  <a16:creationId xmlns:a16="http://schemas.microsoft.com/office/drawing/2014/main" id="{EDDE673D-A1ED-9456-B6B2-68A6552953BC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11;p13">
              <a:extLst>
                <a:ext uri="{FF2B5EF4-FFF2-40B4-BE49-F238E27FC236}">
                  <a16:creationId xmlns:a16="http://schemas.microsoft.com/office/drawing/2014/main" id="{B6981B5F-D715-962C-FE1A-82A0154378E5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12;p13">
              <a:extLst>
                <a:ext uri="{FF2B5EF4-FFF2-40B4-BE49-F238E27FC236}">
                  <a16:creationId xmlns:a16="http://schemas.microsoft.com/office/drawing/2014/main" id="{C471F6BB-9C8E-EFBF-C822-CE2C9AFDD65E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13;p13">
              <a:extLst>
                <a:ext uri="{FF2B5EF4-FFF2-40B4-BE49-F238E27FC236}">
                  <a16:creationId xmlns:a16="http://schemas.microsoft.com/office/drawing/2014/main" id="{D57F1677-1810-5A70-3754-9D276384B3DD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14;p13">
              <a:extLst>
                <a:ext uri="{FF2B5EF4-FFF2-40B4-BE49-F238E27FC236}">
                  <a16:creationId xmlns:a16="http://schemas.microsoft.com/office/drawing/2014/main" id="{F282296A-2096-E79B-5AD2-AAEC8558540F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15;p13">
              <a:extLst>
                <a:ext uri="{FF2B5EF4-FFF2-40B4-BE49-F238E27FC236}">
                  <a16:creationId xmlns:a16="http://schemas.microsoft.com/office/drawing/2014/main" id="{6FCCC39B-DAFE-100A-9821-A6F2DEE90253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16;p13">
              <a:extLst>
                <a:ext uri="{FF2B5EF4-FFF2-40B4-BE49-F238E27FC236}">
                  <a16:creationId xmlns:a16="http://schemas.microsoft.com/office/drawing/2014/main" id="{806002F1-1807-FCEB-0380-DBE1D42D0DD8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17;p13">
              <a:extLst>
                <a:ext uri="{FF2B5EF4-FFF2-40B4-BE49-F238E27FC236}">
                  <a16:creationId xmlns:a16="http://schemas.microsoft.com/office/drawing/2014/main" id="{54A2ABF0-5901-0B0B-2F23-72CE04F7EC53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18;p13">
              <a:extLst>
                <a:ext uri="{FF2B5EF4-FFF2-40B4-BE49-F238E27FC236}">
                  <a16:creationId xmlns:a16="http://schemas.microsoft.com/office/drawing/2014/main" id="{E04C98D9-F009-C408-1CBF-3431CB019540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19;p13">
              <a:extLst>
                <a:ext uri="{FF2B5EF4-FFF2-40B4-BE49-F238E27FC236}">
                  <a16:creationId xmlns:a16="http://schemas.microsoft.com/office/drawing/2014/main" id="{A866DC7E-479C-3BD1-C89C-5259F3601E5F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20;p13">
              <a:extLst>
                <a:ext uri="{FF2B5EF4-FFF2-40B4-BE49-F238E27FC236}">
                  <a16:creationId xmlns:a16="http://schemas.microsoft.com/office/drawing/2014/main" id="{A81AF2F0-873D-2AA2-4923-6B15D16EBF03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21;p13">
              <a:extLst>
                <a:ext uri="{FF2B5EF4-FFF2-40B4-BE49-F238E27FC236}">
                  <a16:creationId xmlns:a16="http://schemas.microsoft.com/office/drawing/2014/main" id="{B908CBAB-84D2-E784-FB6E-9AB343C94DF6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22;p13">
              <a:extLst>
                <a:ext uri="{FF2B5EF4-FFF2-40B4-BE49-F238E27FC236}">
                  <a16:creationId xmlns:a16="http://schemas.microsoft.com/office/drawing/2014/main" id="{F06E26BB-C97F-CFED-F49F-1B9CFCBC3F3C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3;p13">
              <a:extLst>
                <a:ext uri="{FF2B5EF4-FFF2-40B4-BE49-F238E27FC236}">
                  <a16:creationId xmlns:a16="http://schemas.microsoft.com/office/drawing/2014/main" id="{A9BE220F-E741-0BFA-7183-9955D702F79F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24;p13">
              <a:extLst>
                <a:ext uri="{FF2B5EF4-FFF2-40B4-BE49-F238E27FC236}">
                  <a16:creationId xmlns:a16="http://schemas.microsoft.com/office/drawing/2014/main" id="{4485A397-C0F6-481E-5CCB-29DB94F785AC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25;p13">
              <a:extLst>
                <a:ext uri="{FF2B5EF4-FFF2-40B4-BE49-F238E27FC236}">
                  <a16:creationId xmlns:a16="http://schemas.microsoft.com/office/drawing/2014/main" id="{FC8CEB8B-E0B8-D4A5-2265-4387CA99F154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26;p13">
              <a:extLst>
                <a:ext uri="{FF2B5EF4-FFF2-40B4-BE49-F238E27FC236}">
                  <a16:creationId xmlns:a16="http://schemas.microsoft.com/office/drawing/2014/main" id="{67EE3EBB-4273-55E0-848B-46FE0AB83C0C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27;p13">
              <a:extLst>
                <a:ext uri="{FF2B5EF4-FFF2-40B4-BE49-F238E27FC236}">
                  <a16:creationId xmlns:a16="http://schemas.microsoft.com/office/drawing/2014/main" id="{192F6B02-0CEC-E072-CE3A-7FC3C60CDD4E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8;p13">
              <a:extLst>
                <a:ext uri="{FF2B5EF4-FFF2-40B4-BE49-F238E27FC236}">
                  <a16:creationId xmlns:a16="http://schemas.microsoft.com/office/drawing/2014/main" id="{222F2511-EE33-854A-4AD1-76CB543137DD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29;p13">
              <a:extLst>
                <a:ext uri="{FF2B5EF4-FFF2-40B4-BE49-F238E27FC236}">
                  <a16:creationId xmlns:a16="http://schemas.microsoft.com/office/drawing/2014/main" id="{08C6E103-A4F1-3C06-3ED4-FC95ABA13ABB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30;p13">
              <a:extLst>
                <a:ext uri="{FF2B5EF4-FFF2-40B4-BE49-F238E27FC236}">
                  <a16:creationId xmlns:a16="http://schemas.microsoft.com/office/drawing/2014/main" id="{3D153D79-D341-E31C-0684-44A11F0CCD3F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31;p13">
              <a:extLst>
                <a:ext uri="{FF2B5EF4-FFF2-40B4-BE49-F238E27FC236}">
                  <a16:creationId xmlns:a16="http://schemas.microsoft.com/office/drawing/2014/main" id="{3A1569F9-8E6A-6EB8-BE9B-12D3DE0D3577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32;p13">
              <a:extLst>
                <a:ext uri="{FF2B5EF4-FFF2-40B4-BE49-F238E27FC236}">
                  <a16:creationId xmlns:a16="http://schemas.microsoft.com/office/drawing/2014/main" id="{57CA77FB-B0A6-D057-653E-77272C9F92CC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33;p13">
              <a:extLst>
                <a:ext uri="{FF2B5EF4-FFF2-40B4-BE49-F238E27FC236}">
                  <a16:creationId xmlns:a16="http://schemas.microsoft.com/office/drawing/2014/main" id="{DF067669-0C78-DE8A-72AC-A87A55F2A42B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34;p13">
              <a:extLst>
                <a:ext uri="{FF2B5EF4-FFF2-40B4-BE49-F238E27FC236}">
                  <a16:creationId xmlns:a16="http://schemas.microsoft.com/office/drawing/2014/main" id="{F2CDA12B-27E2-8A62-C778-1A7025AAA4E6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35;p13">
              <a:extLst>
                <a:ext uri="{FF2B5EF4-FFF2-40B4-BE49-F238E27FC236}">
                  <a16:creationId xmlns:a16="http://schemas.microsoft.com/office/drawing/2014/main" id="{D1544DA9-79B6-1A37-DADF-0D8609D77CD7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36;p13">
              <a:extLst>
                <a:ext uri="{FF2B5EF4-FFF2-40B4-BE49-F238E27FC236}">
                  <a16:creationId xmlns:a16="http://schemas.microsoft.com/office/drawing/2014/main" id="{14D7E7FE-EA48-8B73-D147-FA0D74743297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37;p13">
              <a:extLst>
                <a:ext uri="{FF2B5EF4-FFF2-40B4-BE49-F238E27FC236}">
                  <a16:creationId xmlns:a16="http://schemas.microsoft.com/office/drawing/2014/main" id="{EC75FD0F-30F7-4A0C-A222-2D3D81DE56E0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38;p13">
              <a:extLst>
                <a:ext uri="{FF2B5EF4-FFF2-40B4-BE49-F238E27FC236}">
                  <a16:creationId xmlns:a16="http://schemas.microsoft.com/office/drawing/2014/main" id="{D3FE0A38-5493-E672-0435-DCDD01AEA0AD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39;p13">
              <a:extLst>
                <a:ext uri="{FF2B5EF4-FFF2-40B4-BE49-F238E27FC236}">
                  <a16:creationId xmlns:a16="http://schemas.microsoft.com/office/drawing/2014/main" id="{DCD8C326-8320-6AB2-7119-5A6DA3F2BB53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0;p13">
              <a:extLst>
                <a:ext uri="{FF2B5EF4-FFF2-40B4-BE49-F238E27FC236}">
                  <a16:creationId xmlns:a16="http://schemas.microsoft.com/office/drawing/2014/main" id="{EE0864E1-7525-5942-4A0C-BA30FF244FE0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1;p13">
              <a:extLst>
                <a:ext uri="{FF2B5EF4-FFF2-40B4-BE49-F238E27FC236}">
                  <a16:creationId xmlns:a16="http://schemas.microsoft.com/office/drawing/2014/main" id="{BBF250E3-F459-D335-05EB-AF92A4725107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42;p13">
              <a:extLst>
                <a:ext uri="{FF2B5EF4-FFF2-40B4-BE49-F238E27FC236}">
                  <a16:creationId xmlns:a16="http://schemas.microsoft.com/office/drawing/2014/main" id="{B35A21DB-4CB8-1AAB-824E-8AA017868615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43;p13">
              <a:extLst>
                <a:ext uri="{FF2B5EF4-FFF2-40B4-BE49-F238E27FC236}">
                  <a16:creationId xmlns:a16="http://schemas.microsoft.com/office/drawing/2014/main" id="{FFB12C6B-5947-5DA3-2BC4-0811C440D40B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44;p13">
              <a:extLst>
                <a:ext uri="{FF2B5EF4-FFF2-40B4-BE49-F238E27FC236}">
                  <a16:creationId xmlns:a16="http://schemas.microsoft.com/office/drawing/2014/main" id="{5795BF4B-67BA-18EC-B371-89055031650B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45;p13">
              <a:extLst>
                <a:ext uri="{FF2B5EF4-FFF2-40B4-BE49-F238E27FC236}">
                  <a16:creationId xmlns:a16="http://schemas.microsoft.com/office/drawing/2014/main" id="{FE8FBDCA-0595-7FC4-1BDE-CFEDB65BB3BC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46;p13">
              <a:extLst>
                <a:ext uri="{FF2B5EF4-FFF2-40B4-BE49-F238E27FC236}">
                  <a16:creationId xmlns:a16="http://schemas.microsoft.com/office/drawing/2014/main" id="{2E660348-0E64-8A16-52ED-F07822C92596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47;p13">
              <a:extLst>
                <a:ext uri="{FF2B5EF4-FFF2-40B4-BE49-F238E27FC236}">
                  <a16:creationId xmlns:a16="http://schemas.microsoft.com/office/drawing/2014/main" id="{930A6D81-728A-5D0F-8E3D-A09291A42856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48;p13">
              <a:extLst>
                <a:ext uri="{FF2B5EF4-FFF2-40B4-BE49-F238E27FC236}">
                  <a16:creationId xmlns:a16="http://schemas.microsoft.com/office/drawing/2014/main" id="{27AD8BF0-D4D9-CC84-0982-D89D702D4F41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49;p13">
              <a:extLst>
                <a:ext uri="{FF2B5EF4-FFF2-40B4-BE49-F238E27FC236}">
                  <a16:creationId xmlns:a16="http://schemas.microsoft.com/office/drawing/2014/main" id="{58486BE2-4D9A-A3F0-2429-D1D0174428C1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0;p13">
              <a:extLst>
                <a:ext uri="{FF2B5EF4-FFF2-40B4-BE49-F238E27FC236}">
                  <a16:creationId xmlns:a16="http://schemas.microsoft.com/office/drawing/2014/main" id="{51BFD7A7-B847-F5D1-D7BB-9192E7124F52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51;p13">
              <a:extLst>
                <a:ext uri="{FF2B5EF4-FFF2-40B4-BE49-F238E27FC236}">
                  <a16:creationId xmlns:a16="http://schemas.microsoft.com/office/drawing/2014/main" id="{3A92A444-71D5-4258-9E95-94FFE7990C85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52;p13">
              <a:extLst>
                <a:ext uri="{FF2B5EF4-FFF2-40B4-BE49-F238E27FC236}">
                  <a16:creationId xmlns:a16="http://schemas.microsoft.com/office/drawing/2014/main" id="{8CB45C4C-6F6B-B13F-5301-B172A25D652D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53;p13">
              <a:extLst>
                <a:ext uri="{FF2B5EF4-FFF2-40B4-BE49-F238E27FC236}">
                  <a16:creationId xmlns:a16="http://schemas.microsoft.com/office/drawing/2014/main" id="{D9B615DA-790F-0D34-5BBE-F26A251A7736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54;p13">
              <a:extLst>
                <a:ext uri="{FF2B5EF4-FFF2-40B4-BE49-F238E27FC236}">
                  <a16:creationId xmlns:a16="http://schemas.microsoft.com/office/drawing/2014/main" id="{EC61819F-5FD8-A315-BB5C-561D5638D279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55;p13">
              <a:extLst>
                <a:ext uri="{FF2B5EF4-FFF2-40B4-BE49-F238E27FC236}">
                  <a16:creationId xmlns:a16="http://schemas.microsoft.com/office/drawing/2014/main" id="{4F603727-60C0-0CCF-D78C-4B1A3C44BDC3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56;p13">
              <a:extLst>
                <a:ext uri="{FF2B5EF4-FFF2-40B4-BE49-F238E27FC236}">
                  <a16:creationId xmlns:a16="http://schemas.microsoft.com/office/drawing/2014/main" id="{A5262B42-D160-13AA-9B1A-40F979E42F60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57;p13">
              <a:extLst>
                <a:ext uri="{FF2B5EF4-FFF2-40B4-BE49-F238E27FC236}">
                  <a16:creationId xmlns:a16="http://schemas.microsoft.com/office/drawing/2014/main" id="{E1D67D78-1675-8C93-4D21-8C17F9B6FA93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58;p13">
              <a:extLst>
                <a:ext uri="{FF2B5EF4-FFF2-40B4-BE49-F238E27FC236}">
                  <a16:creationId xmlns:a16="http://schemas.microsoft.com/office/drawing/2014/main" id="{14D5BEC1-FA1F-5534-1D49-B5019DA9B77B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59;p13">
              <a:extLst>
                <a:ext uri="{FF2B5EF4-FFF2-40B4-BE49-F238E27FC236}">
                  <a16:creationId xmlns:a16="http://schemas.microsoft.com/office/drawing/2014/main" id="{D67E3D27-8D6B-9DFA-20F2-A17424849328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60;p13">
              <a:extLst>
                <a:ext uri="{FF2B5EF4-FFF2-40B4-BE49-F238E27FC236}">
                  <a16:creationId xmlns:a16="http://schemas.microsoft.com/office/drawing/2014/main" id="{BF84A8B1-2DA3-7DC7-D6FF-78E7F969E04B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61;p13">
              <a:extLst>
                <a:ext uri="{FF2B5EF4-FFF2-40B4-BE49-F238E27FC236}">
                  <a16:creationId xmlns:a16="http://schemas.microsoft.com/office/drawing/2014/main" id="{D131FA8C-DAA7-5FF3-76AE-74F97A3281C1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62;p13">
              <a:extLst>
                <a:ext uri="{FF2B5EF4-FFF2-40B4-BE49-F238E27FC236}">
                  <a16:creationId xmlns:a16="http://schemas.microsoft.com/office/drawing/2014/main" id="{6F8BAD78-0829-6827-47D3-0A57A0F735C1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63;p13">
              <a:extLst>
                <a:ext uri="{FF2B5EF4-FFF2-40B4-BE49-F238E27FC236}">
                  <a16:creationId xmlns:a16="http://schemas.microsoft.com/office/drawing/2014/main" id="{4117F666-0623-0856-927D-74BD690F0698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64;p13">
              <a:extLst>
                <a:ext uri="{FF2B5EF4-FFF2-40B4-BE49-F238E27FC236}">
                  <a16:creationId xmlns:a16="http://schemas.microsoft.com/office/drawing/2014/main" id="{C435736A-9450-49EE-4282-E5576F881C97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65;p13">
              <a:extLst>
                <a:ext uri="{FF2B5EF4-FFF2-40B4-BE49-F238E27FC236}">
                  <a16:creationId xmlns:a16="http://schemas.microsoft.com/office/drawing/2014/main" id="{F735853C-4EE0-6BB3-4729-4125E06D4EB4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66;p13">
              <a:extLst>
                <a:ext uri="{FF2B5EF4-FFF2-40B4-BE49-F238E27FC236}">
                  <a16:creationId xmlns:a16="http://schemas.microsoft.com/office/drawing/2014/main" id="{25C12CA9-7407-12F4-B2EB-BEBE57788E6B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67;p13">
              <a:extLst>
                <a:ext uri="{FF2B5EF4-FFF2-40B4-BE49-F238E27FC236}">
                  <a16:creationId xmlns:a16="http://schemas.microsoft.com/office/drawing/2014/main" id="{F1F2A980-8DDF-5B0E-8580-18192CB5D4C2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68;p13">
              <a:extLst>
                <a:ext uri="{FF2B5EF4-FFF2-40B4-BE49-F238E27FC236}">
                  <a16:creationId xmlns:a16="http://schemas.microsoft.com/office/drawing/2014/main" id="{07C77321-CDC4-6399-1BC2-C45B27E3A1A3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69;p13">
              <a:extLst>
                <a:ext uri="{FF2B5EF4-FFF2-40B4-BE49-F238E27FC236}">
                  <a16:creationId xmlns:a16="http://schemas.microsoft.com/office/drawing/2014/main" id="{B633A9B6-5662-B49F-EEDC-F18E35DFE041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70;p13">
              <a:extLst>
                <a:ext uri="{FF2B5EF4-FFF2-40B4-BE49-F238E27FC236}">
                  <a16:creationId xmlns:a16="http://schemas.microsoft.com/office/drawing/2014/main" id="{E387542D-ED0A-EC68-4180-CEB44654FD54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71;p13">
              <a:extLst>
                <a:ext uri="{FF2B5EF4-FFF2-40B4-BE49-F238E27FC236}">
                  <a16:creationId xmlns:a16="http://schemas.microsoft.com/office/drawing/2014/main" id="{96CFC271-588C-68C8-370F-713411549A48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72;p13">
              <a:extLst>
                <a:ext uri="{FF2B5EF4-FFF2-40B4-BE49-F238E27FC236}">
                  <a16:creationId xmlns:a16="http://schemas.microsoft.com/office/drawing/2014/main" id="{DC5E80E4-EF95-2114-B442-04C071E688C2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373;p13">
              <a:extLst>
                <a:ext uri="{FF2B5EF4-FFF2-40B4-BE49-F238E27FC236}">
                  <a16:creationId xmlns:a16="http://schemas.microsoft.com/office/drawing/2014/main" id="{F4DF7540-C390-2E5F-1CD6-79BADE654C0D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374;p13">
              <a:extLst>
                <a:ext uri="{FF2B5EF4-FFF2-40B4-BE49-F238E27FC236}">
                  <a16:creationId xmlns:a16="http://schemas.microsoft.com/office/drawing/2014/main" id="{745CAC67-5D15-B3EB-3E6A-DF41B05E3325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375;p13">
              <a:extLst>
                <a:ext uri="{FF2B5EF4-FFF2-40B4-BE49-F238E27FC236}">
                  <a16:creationId xmlns:a16="http://schemas.microsoft.com/office/drawing/2014/main" id="{A575C653-E219-1F9D-C39D-B3D5DC38C060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376;p13">
              <a:extLst>
                <a:ext uri="{FF2B5EF4-FFF2-40B4-BE49-F238E27FC236}">
                  <a16:creationId xmlns:a16="http://schemas.microsoft.com/office/drawing/2014/main" id="{CAFCB41E-1AA1-9420-B526-72222CFF2706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377;p13">
              <a:extLst>
                <a:ext uri="{FF2B5EF4-FFF2-40B4-BE49-F238E27FC236}">
                  <a16:creationId xmlns:a16="http://schemas.microsoft.com/office/drawing/2014/main" id="{DC5C1B76-F6A4-F119-586D-66D212A6D381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378;p13">
              <a:extLst>
                <a:ext uri="{FF2B5EF4-FFF2-40B4-BE49-F238E27FC236}">
                  <a16:creationId xmlns:a16="http://schemas.microsoft.com/office/drawing/2014/main" id="{F2161BE4-AC89-2111-CA89-854112942305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379;p13">
              <a:extLst>
                <a:ext uri="{FF2B5EF4-FFF2-40B4-BE49-F238E27FC236}">
                  <a16:creationId xmlns:a16="http://schemas.microsoft.com/office/drawing/2014/main" id="{6325CA26-5717-9E0A-5CFD-C5F6812857BE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380;p13">
              <a:extLst>
                <a:ext uri="{FF2B5EF4-FFF2-40B4-BE49-F238E27FC236}">
                  <a16:creationId xmlns:a16="http://schemas.microsoft.com/office/drawing/2014/main" id="{C70DC47F-34FA-BB00-E2A4-C751C82678FB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381;p13">
              <a:extLst>
                <a:ext uri="{FF2B5EF4-FFF2-40B4-BE49-F238E27FC236}">
                  <a16:creationId xmlns:a16="http://schemas.microsoft.com/office/drawing/2014/main" id="{BE29D740-B5E7-7CEE-C782-67726AD6438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382;p13">
              <a:extLst>
                <a:ext uri="{FF2B5EF4-FFF2-40B4-BE49-F238E27FC236}">
                  <a16:creationId xmlns:a16="http://schemas.microsoft.com/office/drawing/2014/main" id="{74594BD0-8AB2-12DC-356E-ECC850648878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383;p13">
              <a:extLst>
                <a:ext uri="{FF2B5EF4-FFF2-40B4-BE49-F238E27FC236}">
                  <a16:creationId xmlns:a16="http://schemas.microsoft.com/office/drawing/2014/main" id="{3ACD2DAE-8B42-E328-A7B4-405E07277CB3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384;p13">
              <a:extLst>
                <a:ext uri="{FF2B5EF4-FFF2-40B4-BE49-F238E27FC236}">
                  <a16:creationId xmlns:a16="http://schemas.microsoft.com/office/drawing/2014/main" id="{73B36C2A-8DE6-FFA2-6AFC-831ABDD5B75F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385;p13">
              <a:extLst>
                <a:ext uri="{FF2B5EF4-FFF2-40B4-BE49-F238E27FC236}">
                  <a16:creationId xmlns:a16="http://schemas.microsoft.com/office/drawing/2014/main" id="{3A1008AE-FB92-5445-DCB6-292EE23E668D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386;p13">
              <a:extLst>
                <a:ext uri="{FF2B5EF4-FFF2-40B4-BE49-F238E27FC236}">
                  <a16:creationId xmlns:a16="http://schemas.microsoft.com/office/drawing/2014/main" id="{E011F2CD-7A9D-8BDF-EFDC-2B3BDECC5333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387;p13">
              <a:extLst>
                <a:ext uri="{FF2B5EF4-FFF2-40B4-BE49-F238E27FC236}">
                  <a16:creationId xmlns:a16="http://schemas.microsoft.com/office/drawing/2014/main" id="{280585EA-E9B5-654F-A456-81469FEC2D9E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388;p13">
              <a:extLst>
                <a:ext uri="{FF2B5EF4-FFF2-40B4-BE49-F238E27FC236}">
                  <a16:creationId xmlns:a16="http://schemas.microsoft.com/office/drawing/2014/main" id="{08E02BBC-A2DF-C5CC-2A3B-069B3C23C52C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389;p13">
              <a:extLst>
                <a:ext uri="{FF2B5EF4-FFF2-40B4-BE49-F238E27FC236}">
                  <a16:creationId xmlns:a16="http://schemas.microsoft.com/office/drawing/2014/main" id="{122E8394-4A0C-D2BC-0444-0566372B5A7E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390;p13">
              <a:extLst>
                <a:ext uri="{FF2B5EF4-FFF2-40B4-BE49-F238E27FC236}">
                  <a16:creationId xmlns:a16="http://schemas.microsoft.com/office/drawing/2014/main" id="{57032004-24DE-BDB5-6198-71BC77FBBB86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391;p13">
              <a:extLst>
                <a:ext uri="{FF2B5EF4-FFF2-40B4-BE49-F238E27FC236}">
                  <a16:creationId xmlns:a16="http://schemas.microsoft.com/office/drawing/2014/main" id="{6C2E0FB6-EA82-D6C3-ADB0-AE1C37BA2488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392;p13">
              <a:extLst>
                <a:ext uri="{FF2B5EF4-FFF2-40B4-BE49-F238E27FC236}">
                  <a16:creationId xmlns:a16="http://schemas.microsoft.com/office/drawing/2014/main" id="{95ED1775-3156-F291-8326-B7F1ED883A22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393;p13">
              <a:extLst>
                <a:ext uri="{FF2B5EF4-FFF2-40B4-BE49-F238E27FC236}">
                  <a16:creationId xmlns:a16="http://schemas.microsoft.com/office/drawing/2014/main" id="{273F972B-ADF2-73AE-31B9-680361F5F2AC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394;p13">
              <a:extLst>
                <a:ext uri="{FF2B5EF4-FFF2-40B4-BE49-F238E27FC236}">
                  <a16:creationId xmlns:a16="http://schemas.microsoft.com/office/drawing/2014/main" id="{195965D2-259A-4226-3994-59A0C9AAC529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395;p13">
              <a:extLst>
                <a:ext uri="{FF2B5EF4-FFF2-40B4-BE49-F238E27FC236}">
                  <a16:creationId xmlns:a16="http://schemas.microsoft.com/office/drawing/2014/main" id="{7A62C106-C350-217E-13C0-7997DD14346E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396;p13">
              <a:extLst>
                <a:ext uri="{FF2B5EF4-FFF2-40B4-BE49-F238E27FC236}">
                  <a16:creationId xmlns:a16="http://schemas.microsoft.com/office/drawing/2014/main" id="{1A082753-AD11-A94F-369B-A83769BC5D87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97;p13">
              <a:extLst>
                <a:ext uri="{FF2B5EF4-FFF2-40B4-BE49-F238E27FC236}">
                  <a16:creationId xmlns:a16="http://schemas.microsoft.com/office/drawing/2014/main" id="{9895D5E6-E156-04CE-5091-F3FEBE9DAB7E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398;p13">
              <a:extLst>
                <a:ext uri="{FF2B5EF4-FFF2-40B4-BE49-F238E27FC236}">
                  <a16:creationId xmlns:a16="http://schemas.microsoft.com/office/drawing/2014/main" id="{BEFC688E-484C-8277-60C8-C3E7625B4119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399;p13">
              <a:extLst>
                <a:ext uri="{FF2B5EF4-FFF2-40B4-BE49-F238E27FC236}">
                  <a16:creationId xmlns:a16="http://schemas.microsoft.com/office/drawing/2014/main" id="{06F59C96-8E9A-99E8-88C4-7A954CF0FEE5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00;p13">
              <a:extLst>
                <a:ext uri="{FF2B5EF4-FFF2-40B4-BE49-F238E27FC236}">
                  <a16:creationId xmlns:a16="http://schemas.microsoft.com/office/drawing/2014/main" id="{FFEADC67-9EEF-3A04-1AD4-21003E83033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01;p13">
              <a:extLst>
                <a:ext uri="{FF2B5EF4-FFF2-40B4-BE49-F238E27FC236}">
                  <a16:creationId xmlns:a16="http://schemas.microsoft.com/office/drawing/2014/main" id="{33A2B102-5DC9-6992-E2E8-D8D3E24716A0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02;p13">
              <a:extLst>
                <a:ext uri="{FF2B5EF4-FFF2-40B4-BE49-F238E27FC236}">
                  <a16:creationId xmlns:a16="http://schemas.microsoft.com/office/drawing/2014/main" id="{50FA5FD4-7C35-80A8-736F-A7CCEFD25FB7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03;p13">
              <a:extLst>
                <a:ext uri="{FF2B5EF4-FFF2-40B4-BE49-F238E27FC236}">
                  <a16:creationId xmlns:a16="http://schemas.microsoft.com/office/drawing/2014/main" id="{8CF6CF9A-9000-C5C3-BE1C-410B7E599DEA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04;p13">
              <a:extLst>
                <a:ext uri="{FF2B5EF4-FFF2-40B4-BE49-F238E27FC236}">
                  <a16:creationId xmlns:a16="http://schemas.microsoft.com/office/drawing/2014/main" id="{B885B59F-BDB2-28E9-DD2D-234BBD75CD91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05;p13">
              <a:extLst>
                <a:ext uri="{FF2B5EF4-FFF2-40B4-BE49-F238E27FC236}">
                  <a16:creationId xmlns:a16="http://schemas.microsoft.com/office/drawing/2014/main" id="{58FA4579-4D36-5D49-6713-B766D664E726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06;p13">
              <a:extLst>
                <a:ext uri="{FF2B5EF4-FFF2-40B4-BE49-F238E27FC236}">
                  <a16:creationId xmlns:a16="http://schemas.microsoft.com/office/drawing/2014/main" id="{A20C431E-87DA-64A6-E9A0-2C8B6F8ADF11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07;p13">
              <a:extLst>
                <a:ext uri="{FF2B5EF4-FFF2-40B4-BE49-F238E27FC236}">
                  <a16:creationId xmlns:a16="http://schemas.microsoft.com/office/drawing/2014/main" id="{C5ED36DE-737B-FB44-A784-520B858BB878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08;p13">
              <a:extLst>
                <a:ext uri="{FF2B5EF4-FFF2-40B4-BE49-F238E27FC236}">
                  <a16:creationId xmlns:a16="http://schemas.microsoft.com/office/drawing/2014/main" id="{0C57B3D1-5673-E175-8621-B27E68D50AFD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09;p13">
              <a:extLst>
                <a:ext uri="{FF2B5EF4-FFF2-40B4-BE49-F238E27FC236}">
                  <a16:creationId xmlns:a16="http://schemas.microsoft.com/office/drawing/2014/main" id="{0A6CC1CA-354E-56B1-4379-331461AE09A0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10;p13">
              <a:extLst>
                <a:ext uri="{FF2B5EF4-FFF2-40B4-BE49-F238E27FC236}">
                  <a16:creationId xmlns:a16="http://schemas.microsoft.com/office/drawing/2014/main" id="{6BCC4131-935B-DCFF-15FF-EAA559AF42B2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411;p13">
              <a:extLst>
                <a:ext uri="{FF2B5EF4-FFF2-40B4-BE49-F238E27FC236}">
                  <a16:creationId xmlns:a16="http://schemas.microsoft.com/office/drawing/2014/main" id="{D48E4AD6-4327-2F59-0CD3-1002BCE6038C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412;p13">
              <a:extLst>
                <a:ext uri="{FF2B5EF4-FFF2-40B4-BE49-F238E27FC236}">
                  <a16:creationId xmlns:a16="http://schemas.microsoft.com/office/drawing/2014/main" id="{5E840FDF-CCAF-3B21-9B31-73CA16675CAB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13;p13">
              <a:extLst>
                <a:ext uri="{FF2B5EF4-FFF2-40B4-BE49-F238E27FC236}">
                  <a16:creationId xmlns:a16="http://schemas.microsoft.com/office/drawing/2014/main" id="{82EA832F-6E6D-7B31-8A7B-F0E224263012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14;p13">
              <a:extLst>
                <a:ext uri="{FF2B5EF4-FFF2-40B4-BE49-F238E27FC236}">
                  <a16:creationId xmlns:a16="http://schemas.microsoft.com/office/drawing/2014/main" id="{722072EF-B9A0-CB29-0F14-897653681581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15;p13">
              <a:extLst>
                <a:ext uri="{FF2B5EF4-FFF2-40B4-BE49-F238E27FC236}">
                  <a16:creationId xmlns:a16="http://schemas.microsoft.com/office/drawing/2014/main" id="{7AFE6223-CE19-948C-732C-BEDB16C29594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16;p13">
              <a:extLst>
                <a:ext uri="{FF2B5EF4-FFF2-40B4-BE49-F238E27FC236}">
                  <a16:creationId xmlns:a16="http://schemas.microsoft.com/office/drawing/2014/main" id="{A23A51EB-2B01-FD1C-3F3A-981DCEEA5894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17;p13">
              <a:extLst>
                <a:ext uri="{FF2B5EF4-FFF2-40B4-BE49-F238E27FC236}">
                  <a16:creationId xmlns:a16="http://schemas.microsoft.com/office/drawing/2014/main" id="{FA564402-A6D2-538D-E3F6-FDC7E383472E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18;p13">
              <a:extLst>
                <a:ext uri="{FF2B5EF4-FFF2-40B4-BE49-F238E27FC236}">
                  <a16:creationId xmlns:a16="http://schemas.microsoft.com/office/drawing/2014/main" id="{91A229F7-5D33-D8E8-F6AC-3F2F001A5EB1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19;p13">
              <a:extLst>
                <a:ext uri="{FF2B5EF4-FFF2-40B4-BE49-F238E27FC236}">
                  <a16:creationId xmlns:a16="http://schemas.microsoft.com/office/drawing/2014/main" id="{E4D9B29D-AB66-AFE5-83B1-204FFCB6FB2F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20;p13">
              <a:extLst>
                <a:ext uri="{FF2B5EF4-FFF2-40B4-BE49-F238E27FC236}">
                  <a16:creationId xmlns:a16="http://schemas.microsoft.com/office/drawing/2014/main" id="{312AE65A-E40C-679C-A680-069230FF738C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21;p13">
              <a:extLst>
                <a:ext uri="{FF2B5EF4-FFF2-40B4-BE49-F238E27FC236}">
                  <a16:creationId xmlns:a16="http://schemas.microsoft.com/office/drawing/2014/main" id="{267583C7-742E-EF62-3576-05EF861EDE7C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22;p13">
              <a:extLst>
                <a:ext uri="{FF2B5EF4-FFF2-40B4-BE49-F238E27FC236}">
                  <a16:creationId xmlns:a16="http://schemas.microsoft.com/office/drawing/2014/main" id="{6BCE6A5D-DA1B-116E-38A2-63C6297E44DA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23;p13">
              <a:extLst>
                <a:ext uri="{FF2B5EF4-FFF2-40B4-BE49-F238E27FC236}">
                  <a16:creationId xmlns:a16="http://schemas.microsoft.com/office/drawing/2014/main" id="{5FD4C53F-5452-9A03-08AE-360653D74B56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24;p13">
              <a:extLst>
                <a:ext uri="{FF2B5EF4-FFF2-40B4-BE49-F238E27FC236}">
                  <a16:creationId xmlns:a16="http://schemas.microsoft.com/office/drawing/2014/main" id="{6F05D890-EDC3-6280-7068-60883E692001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25;p13">
              <a:extLst>
                <a:ext uri="{FF2B5EF4-FFF2-40B4-BE49-F238E27FC236}">
                  <a16:creationId xmlns:a16="http://schemas.microsoft.com/office/drawing/2014/main" id="{85DD4FAB-48D8-E540-4B3E-CF4F988BB4F9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26;p13">
              <a:extLst>
                <a:ext uri="{FF2B5EF4-FFF2-40B4-BE49-F238E27FC236}">
                  <a16:creationId xmlns:a16="http://schemas.microsoft.com/office/drawing/2014/main" id="{B7DFC09C-6461-DB19-C0BF-488C17B6D7BC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27;p13">
              <a:extLst>
                <a:ext uri="{FF2B5EF4-FFF2-40B4-BE49-F238E27FC236}">
                  <a16:creationId xmlns:a16="http://schemas.microsoft.com/office/drawing/2014/main" id="{4F6C115F-5F23-C88C-80DA-452086050C62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28;p13">
              <a:extLst>
                <a:ext uri="{FF2B5EF4-FFF2-40B4-BE49-F238E27FC236}">
                  <a16:creationId xmlns:a16="http://schemas.microsoft.com/office/drawing/2014/main" id="{8DA0710E-D041-9682-9894-6846E6E3A92E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29;p13">
              <a:extLst>
                <a:ext uri="{FF2B5EF4-FFF2-40B4-BE49-F238E27FC236}">
                  <a16:creationId xmlns:a16="http://schemas.microsoft.com/office/drawing/2014/main" id="{5CDBFC6C-BAF1-D4D5-C755-EF573121DE3A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30;p13">
              <a:extLst>
                <a:ext uri="{FF2B5EF4-FFF2-40B4-BE49-F238E27FC236}">
                  <a16:creationId xmlns:a16="http://schemas.microsoft.com/office/drawing/2014/main" id="{14814FC9-54D9-566A-541B-C20579A5BBDB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31;p13">
              <a:extLst>
                <a:ext uri="{FF2B5EF4-FFF2-40B4-BE49-F238E27FC236}">
                  <a16:creationId xmlns:a16="http://schemas.microsoft.com/office/drawing/2014/main" id="{EAC542C8-D588-A0D8-E474-89325A1CE619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32;p13">
              <a:extLst>
                <a:ext uri="{FF2B5EF4-FFF2-40B4-BE49-F238E27FC236}">
                  <a16:creationId xmlns:a16="http://schemas.microsoft.com/office/drawing/2014/main" id="{7E0ED12A-376C-6757-F4D7-C8C6DF031675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33;p13">
              <a:extLst>
                <a:ext uri="{FF2B5EF4-FFF2-40B4-BE49-F238E27FC236}">
                  <a16:creationId xmlns:a16="http://schemas.microsoft.com/office/drawing/2014/main" id="{F898B2CB-8270-070D-716A-5A834A3C2479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34;p13">
              <a:extLst>
                <a:ext uri="{FF2B5EF4-FFF2-40B4-BE49-F238E27FC236}">
                  <a16:creationId xmlns:a16="http://schemas.microsoft.com/office/drawing/2014/main" id="{4F22E2C5-5A80-05BC-B9F5-0B5613722417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35;p13">
              <a:extLst>
                <a:ext uri="{FF2B5EF4-FFF2-40B4-BE49-F238E27FC236}">
                  <a16:creationId xmlns:a16="http://schemas.microsoft.com/office/drawing/2014/main" id="{F72B17F8-3BBA-3FAF-E479-DB9D3802BA95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36;p13">
              <a:extLst>
                <a:ext uri="{FF2B5EF4-FFF2-40B4-BE49-F238E27FC236}">
                  <a16:creationId xmlns:a16="http://schemas.microsoft.com/office/drawing/2014/main" id="{8B7F7284-B53A-7A08-D34A-CB79BBBF12C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37;p13">
              <a:extLst>
                <a:ext uri="{FF2B5EF4-FFF2-40B4-BE49-F238E27FC236}">
                  <a16:creationId xmlns:a16="http://schemas.microsoft.com/office/drawing/2014/main" id="{23A95972-E0CB-67CB-4E6A-73D837B05167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38;p13">
              <a:extLst>
                <a:ext uri="{FF2B5EF4-FFF2-40B4-BE49-F238E27FC236}">
                  <a16:creationId xmlns:a16="http://schemas.microsoft.com/office/drawing/2014/main" id="{DEF58C00-5372-7C44-8125-F42A1A46764D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39;p13">
              <a:extLst>
                <a:ext uri="{FF2B5EF4-FFF2-40B4-BE49-F238E27FC236}">
                  <a16:creationId xmlns:a16="http://schemas.microsoft.com/office/drawing/2014/main" id="{8AAEEC77-7F76-A687-3754-D0C686CD7553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40;p13">
              <a:extLst>
                <a:ext uri="{FF2B5EF4-FFF2-40B4-BE49-F238E27FC236}">
                  <a16:creationId xmlns:a16="http://schemas.microsoft.com/office/drawing/2014/main" id="{A58C259E-338D-E6F5-8686-DB870BC13E0B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41;p13">
              <a:extLst>
                <a:ext uri="{FF2B5EF4-FFF2-40B4-BE49-F238E27FC236}">
                  <a16:creationId xmlns:a16="http://schemas.microsoft.com/office/drawing/2014/main" id="{D32D35BD-0448-3E25-63CA-EB380B5A6430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42;p13">
              <a:extLst>
                <a:ext uri="{FF2B5EF4-FFF2-40B4-BE49-F238E27FC236}">
                  <a16:creationId xmlns:a16="http://schemas.microsoft.com/office/drawing/2014/main" id="{A94A47F0-E53F-B412-5DBA-5A4F5991768B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43;p13">
              <a:extLst>
                <a:ext uri="{FF2B5EF4-FFF2-40B4-BE49-F238E27FC236}">
                  <a16:creationId xmlns:a16="http://schemas.microsoft.com/office/drawing/2014/main" id="{B00A0FC2-9B5C-2D88-9D4A-8F1D72F69D51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44;p13">
              <a:extLst>
                <a:ext uri="{FF2B5EF4-FFF2-40B4-BE49-F238E27FC236}">
                  <a16:creationId xmlns:a16="http://schemas.microsoft.com/office/drawing/2014/main" id="{704B033D-8766-2A9B-3936-269300FAFFBA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45;p13">
              <a:extLst>
                <a:ext uri="{FF2B5EF4-FFF2-40B4-BE49-F238E27FC236}">
                  <a16:creationId xmlns:a16="http://schemas.microsoft.com/office/drawing/2014/main" id="{2929DB20-C74D-2622-2CDC-D7F824662B24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46;p13">
              <a:extLst>
                <a:ext uri="{FF2B5EF4-FFF2-40B4-BE49-F238E27FC236}">
                  <a16:creationId xmlns:a16="http://schemas.microsoft.com/office/drawing/2014/main" id="{D918803A-E9DA-315A-EF76-AFB7FE23AAD6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47;p13">
              <a:extLst>
                <a:ext uri="{FF2B5EF4-FFF2-40B4-BE49-F238E27FC236}">
                  <a16:creationId xmlns:a16="http://schemas.microsoft.com/office/drawing/2014/main" id="{A6E018C3-1BD3-B523-5DA4-871E061ACFF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48;p13">
              <a:extLst>
                <a:ext uri="{FF2B5EF4-FFF2-40B4-BE49-F238E27FC236}">
                  <a16:creationId xmlns:a16="http://schemas.microsoft.com/office/drawing/2014/main" id="{49DC964D-BAFA-DEAB-F84C-3AC561B33981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49;p13">
              <a:extLst>
                <a:ext uri="{FF2B5EF4-FFF2-40B4-BE49-F238E27FC236}">
                  <a16:creationId xmlns:a16="http://schemas.microsoft.com/office/drawing/2014/main" id="{4360AE4C-0E2E-EC52-E3BE-B03541F1ED41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50;p13">
              <a:extLst>
                <a:ext uri="{FF2B5EF4-FFF2-40B4-BE49-F238E27FC236}">
                  <a16:creationId xmlns:a16="http://schemas.microsoft.com/office/drawing/2014/main" id="{913EC5DC-6AFA-87C2-3729-5932A7A72071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51;p13">
              <a:extLst>
                <a:ext uri="{FF2B5EF4-FFF2-40B4-BE49-F238E27FC236}">
                  <a16:creationId xmlns:a16="http://schemas.microsoft.com/office/drawing/2014/main" id="{556C71B6-D271-8634-7EA5-4BCE6FF80581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52;p13">
              <a:extLst>
                <a:ext uri="{FF2B5EF4-FFF2-40B4-BE49-F238E27FC236}">
                  <a16:creationId xmlns:a16="http://schemas.microsoft.com/office/drawing/2014/main" id="{27D3F0D1-1AED-8D57-32BD-3E576DAED865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53;p13">
              <a:extLst>
                <a:ext uri="{FF2B5EF4-FFF2-40B4-BE49-F238E27FC236}">
                  <a16:creationId xmlns:a16="http://schemas.microsoft.com/office/drawing/2014/main" id="{84D53171-CBFD-BA42-F305-416612DA4DFF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54;p13">
              <a:extLst>
                <a:ext uri="{FF2B5EF4-FFF2-40B4-BE49-F238E27FC236}">
                  <a16:creationId xmlns:a16="http://schemas.microsoft.com/office/drawing/2014/main" id="{20F72003-BAE7-58BA-4237-1BE35ADC36D3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55;p13">
              <a:extLst>
                <a:ext uri="{FF2B5EF4-FFF2-40B4-BE49-F238E27FC236}">
                  <a16:creationId xmlns:a16="http://schemas.microsoft.com/office/drawing/2014/main" id="{CD3C5D13-C609-2728-30F1-DEAE4A1AF6C1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56;p13">
              <a:extLst>
                <a:ext uri="{FF2B5EF4-FFF2-40B4-BE49-F238E27FC236}">
                  <a16:creationId xmlns:a16="http://schemas.microsoft.com/office/drawing/2014/main" id="{D44DD715-0295-27BC-6354-024D67FE65D8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57;p13">
              <a:extLst>
                <a:ext uri="{FF2B5EF4-FFF2-40B4-BE49-F238E27FC236}">
                  <a16:creationId xmlns:a16="http://schemas.microsoft.com/office/drawing/2014/main" id="{813A9A51-7315-43CC-7669-CA5980612C81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58;p13">
              <a:extLst>
                <a:ext uri="{FF2B5EF4-FFF2-40B4-BE49-F238E27FC236}">
                  <a16:creationId xmlns:a16="http://schemas.microsoft.com/office/drawing/2014/main" id="{BF3B0E0A-453D-AA50-6495-253DB709D91D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59;p13">
              <a:extLst>
                <a:ext uri="{FF2B5EF4-FFF2-40B4-BE49-F238E27FC236}">
                  <a16:creationId xmlns:a16="http://schemas.microsoft.com/office/drawing/2014/main" id="{1EA5B797-FEBB-31AC-BB28-30DAC683630A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60;p13">
              <a:extLst>
                <a:ext uri="{FF2B5EF4-FFF2-40B4-BE49-F238E27FC236}">
                  <a16:creationId xmlns:a16="http://schemas.microsoft.com/office/drawing/2014/main" id="{CFBD06AB-4BAC-1094-6658-E5CFD3D7C108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61;p13">
              <a:extLst>
                <a:ext uri="{FF2B5EF4-FFF2-40B4-BE49-F238E27FC236}">
                  <a16:creationId xmlns:a16="http://schemas.microsoft.com/office/drawing/2014/main" id="{30717110-D2B8-C443-F4DA-85901C22F7A2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62;p13">
              <a:extLst>
                <a:ext uri="{FF2B5EF4-FFF2-40B4-BE49-F238E27FC236}">
                  <a16:creationId xmlns:a16="http://schemas.microsoft.com/office/drawing/2014/main" id="{C3B0D5F6-B533-FC64-11B0-5206D969390B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63;p13">
              <a:extLst>
                <a:ext uri="{FF2B5EF4-FFF2-40B4-BE49-F238E27FC236}">
                  <a16:creationId xmlns:a16="http://schemas.microsoft.com/office/drawing/2014/main" id="{44D9B98D-9BB0-AF2A-B304-73BBB49CDCBE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64;p13">
              <a:extLst>
                <a:ext uri="{FF2B5EF4-FFF2-40B4-BE49-F238E27FC236}">
                  <a16:creationId xmlns:a16="http://schemas.microsoft.com/office/drawing/2014/main" id="{191D3B96-8849-6D25-9A33-8DAFF622DABB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65;p13">
              <a:extLst>
                <a:ext uri="{FF2B5EF4-FFF2-40B4-BE49-F238E27FC236}">
                  <a16:creationId xmlns:a16="http://schemas.microsoft.com/office/drawing/2014/main" id="{A9E0C13F-425C-EF7F-8F6F-6880BDD852FC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66;p13">
              <a:extLst>
                <a:ext uri="{FF2B5EF4-FFF2-40B4-BE49-F238E27FC236}">
                  <a16:creationId xmlns:a16="http://schemas.microsoft.com/office/drawing/2014/main" id="{90BA4DBB-BE27-B9BB-6AF7-758AA6B67A62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67;p13">
              <a:extLst>
                <a:ext uri="{FF2B5EF4-FFF2-40B4-BE49-F238E27FC236}">
                  <a16:creationId xmlns:a16="http://schemas.microsoft.com/office/drawing/2014/main" id="{4D946E43-5F82-CFBE-FAB4-1950A9699982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68;p13">
              <a:extLst>
                <a:ext uri="{FF2B5EF4-FFF2-40B4-BE49-F238E27FC236}">
                  <a16:creationId xmlns:a16="http://schemas.microsoft.com/office/drawing/2014/main" id="{A97F60D4-B914-94ED-5757-EEA0EF6985F4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69;p13">
              <a:extLst>
                <a:ext uri="{FF2B5EF4-FFF2-40B4-BE49-F238E27FC236}">
                  <a16:creationId xmlns:a16="http://schemas.microsoft.com/office/drawing/2014/main" id="{4AAB3024-75C7-043B-9595-C26862A6448A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70;p13">
              <a:extLst>
                <a:ext uri="{FF2B5EF4-FFF2-40B4-BE49-F238E27FC236}">
                  <a16:creationId xmlns:a16="http://schemas.microsoft.com/office/drawing/2014/main" id="{0344419A-AC24-F51D-8D58-5679CE22F738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71;p13">
              <a:extLst>
                <a:ext uri="{FF2B5EF4-FFF2-40B4-BE49-F238E27FC236}">
                  <a16:creationId xmlns:a16="http://schemas.microsoft.com/office/drawing/2014/main" id="{71F6F7C2-BF51-886C-5C60-1058116EC2A4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72;p13">
              <a:extLst>
                <a:ext uri="{FF2B5EF4-FFF2-40B4-BE49-F238E27FC236}">
                  <a16:creationId xmlns:a16="http://schemas.microsoft.com/office/drawing/2014/main" id="{4A2577DA-8FCF-E7FD-F7AC-F4491C2624FE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73;p13">
              <a:extLst>
                <a:ext uri="{FF2B5EF4-FFF2-40B4-BE49-F238E27FC236}">
                  <a16:creationId xmlns:a16="http://schemas.microsoft.com/office/drawing/2014/main" id="{95DAAF85-3DD1-BA54-1517-A1DAE66D7671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74;p13">
              <a:extLst>
                <a:ext uri="{FF2B5EF4-FFF2-40B4-BE49-F238E27FC236}">
                  <a16:creationId xmlns:a16="http://schemas.microsoft.com/office/drawing/2014/main" id="{4A8F24ED-0E40-C377-F4D6-A537DF707689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475;p13">
              <a:extLst>
                <a:ext uri="{FF2B5EF4-FFF2-40B4-BE49-F238E27FC236}">
                  <a16:creationId xmlns:a16="http://schemas.microsoft.com/office/drawing/2014/main" id="{4BB3B900-67A9-9A42-2318-503165EBAB1E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476;p13">
              <a:extLst>
                <a:ext uri="{FF2B5EF4-FFF2-40B4-BE49-F238E27FC236}">
                  <a16:creationId xmlns:a16="http://schemas.microsoft.com/office/drawing/2014/main" id="{DB7FFC08-025B-D043-A3C0-77907B14436E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477;p13">
              <a:extLst>
                <a:ext uri="{FF2B5EF4-FFF2-40B4-BE49-F238E27FC236}">
                  <a16:creationId xmlns:a16="http://schemas.microsoft.com/office/drawing/2014/main" id="{BCD6909B-57D7-4D1B-A7C1-D7AEDF4B4AB1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478;p13">
              <a:extLst>
                <a:ext uri="{FF2B5EF4-FFF2-40B4-BE49-F238E27FC236}">
                  <a16:creationId xmlns:a16="http://schemas.microsoft.com/office/drawing/2014/main" id="{2F808C7B-0B19-1F8A-9B27-B7941AA6C294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479;p13">
              <a:extLst>
                <a:ext uri="{FF2B5EF4-FFF2-40B4-BE49-F238E27FC236}">
                  <a16:creationId xmlns:a16="http://schemas.microsoft.com/office/drawing/2014/main" id="{5F15661A-B8DA-9BB1-67EB-81CCB6A93AE5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480;p13">
              <a:extLst>
                <a:ext uri="{FF2B5EF4-FFF2-40B4-BE49-F238E27FC236}">
                  <a16:creationId xmlns:a16="http://schemas.microsoft.com/office/drawing/2014/main" id="{980F6A80-005A-E188-E5CB-6F80C7A90C5D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481;p13">
              <a:extLst>
                <a:ext uri="{FF2B5EF4-FFF2-40B4-BE49-F238E27FC236}">
                  <a16:creationId xmlns:a16="http://schemas.microsoft.com/office/drawing/2014/main" id="{E79D026E-4048-09DF-63FB-7BC873BB5E23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482;p13">
              <a:extLst>
                <a:ext uri="{FF2B5EF4-FFF2-40B4-BE49-F238E27FC236}">
                  <a16:creationId xmlns:a16="http://schemas.microsoft.com/office/drawing/2014/main" id="{084E6EE7-E2F3-0FAC-7FAD-9484DEF29F4B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483;p13">
              <a:extLst>
                <a:ext uri="{FF2B5EF4-FFF2-40B4-BE49-F238E27FC236}">
                  <a16:creationId xmlns:a16="http://schemas.microsoft.com/office/drawing/2014/main" id="{9C2ABA2D-8AAA-3821-3FDA-00AA34595CBE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484;p13">
              <a:extLst>
                <a:ext uri="{FF2B5EF4-FFF2-40B4-BE49-F238E27FC236}">
                  <a16:creationId xmlns:a16="http://schemas.microsoft.com/office/drawing/2014/main" id="{6C9549EC-9CB0-6A85-AC4A-8432B271A143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485;p13">
              <a:extLst>
                <a:ext uri="{FF2B5EF4-FFF2-40B4-BE49-F238E27FC236}">
                  <a16:creationId xmlns:a16="http://schemas.microsoft.com/office/drawing/2014/main" id="{14112A3C-0C05-1CEF-B522-ECBA945839B7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486;p13">
              <a:extLst>
                <a:ext uri="{FF2B5EF4-FFF2-40B4-BE49-F238E27FC236}">
                  <a16:creationId xmlns:a16="http://schemas.microsoft.com/office/drawing/2014/main" id="{639449B0-4311-D45F-2B40-CA1359F2DC3E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487;p13">
              <a:extLst>
                <a:ext uri="{FF2B5EF4-FFF2-40B4-BE49-F238E27FC236}">
                  <a16:creationId xmlns:a16="http://schemas.microsoft.com/office/drawing/2014/main" id="{0339BE26-BFC0-C99A-50C0-938FCFE996AA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488;p13">
              <a:extLst>
                <a:ext uri="{FF2B5EF4-FFF2-40B4-BE49-F238E27FC236}">
                  <a16:creationId xmlns:a16="http://schemas.microsoft.com/office/drawing/2014/main" id="{B5B2B810-5D1D-9A02-F7B0-F47ED6B11427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489;p13">
              <a:extLst>
                <a:ext uri="{FF2B5EF4-FFF2-40B4-BE49-F238E27FC236}">
                  <a16:creationId xmlns:a16="http://schemas.microsoft.com/office/drawing/2014/main" id="{FA528D88-DB65-DCD3-8E1F-8DB8C2DF4040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490;p13">
              <a:extLst>
                <a:ext uri="{FF2B5EF4-FFF2-40B4-BE49-F238E27FC236}">
                  <a16:creationId xmlns:a16="http://schemas.microsoft.com/office/drawing/2014/main" id="{35BFED03-EB03-AA06-595E-028A65265FDB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890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8086-BA6A-2A00-63C1-5AD37616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F1A93-D158-E3C4-D217-BA90082E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38054-7554-625A-CFF2-A4594942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03D9-A20B-96A7-6C88-536156AA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5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C55C8-D9A5-F652-54AB-8FDD257BB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836D1-5D91-BF4B-AD01-5BF48866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D1EA2-BDDC-BB62-27C9-EF2A67E3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5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9C356-B49B-30B3-CD23-248AC4488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15A21-584D-155C-A7AA-C594FF57E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95468-1C26-33C7-8144-D9A26DE16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DCEDC-11AA-9CDE-E66D-393302D2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35A32-5285-8296-5481-A295DD60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9069B-6EB2-20F4-E3B6-A1FDFEF52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8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FF9DE6-4C31-0392-3A6B-C7E1DBBB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D46D0-4A93-8CC8-3DFE-BB7268726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13C47-43CE-A855-C6B9-5EE92F84A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04FE3-12D0-F44C-901A-8EC65A0E4DDC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E3399-4EB2-7A34-0275-A0E6A9467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3E399-296E-5F38-37F2-E494F8B82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45154-37AC-A048-A803-4EB70C1C04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bg1"/>
          </a:solidFill>
          <a:latin typeface="Offside" panose="02000503040000020004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17.jpe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12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jpeg"/><Relationship Id="rId10" Type="http://schemas.openxmlformats.org/officeDocument/2006/relationships/image" Target="../media/image24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B57D2-BAF0-912E-9C95-A5B313A85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0" t="26269" r="17952" b="28073"/>
          <a:stretch/>
        </p:blipFill>
        <p:spPr>
          <a:xfrm>
            <a:off x="1249989" y="1642292"/>
            <a:ext cx="1828800" cy="1935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F9B2E6E-EBE7-01B2-A3B1-28BFBCC377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89" t="29862" r="27188" b="29779"/>
          <a:stretch/>
        </p:blipFill>
        <p:spPr>
          <a:xfrm>
            <a:off x="2987384" y="1754604"/>
            <a:ext cx="1306990" cy="17113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257C29-59F6-ED98-2A55-E444C2353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36" t="29195" r="18245" b="29282"/>
          <a:stretch/>
        </p:blipFill>
        <p:spPr>
          <a:xfrm>
            <a:off x="4131474" y="1791533"/>
            <a:ext cx="1828800" cy="1637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E8307E-8D41-BD16-97B4-408A8BE2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909" t="23622" r="19603" b="26467"/>
          <a:stretch/>
        </p:blipFill>
        <p:spPr>
          <a:xfrm>
            <a:off x="5601576" y="1529979"/>
            <a:ext cx="1828800" cy="1935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269C88-0F0C-900B-A28C-3BE86B7041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83" t="27395" r="29457" b="29080"/>
          <a:stretch/>
        </p:blipFill>
        <p:spPr>
          <a:xfrm>
            <a:off x="7280885" y="1591056"/>
            <a:ext cx="1293301" cy="18379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4029F1-9EEF-E54F-BD3B-7EA73B0C39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570" t="28753" r="37512" b="27394"/>
          <a:stretch/>
        </p:blipFill>
        <p:spPr>
          <a:xfrm>
            <a:off x="8750987" y="1691294"/>
            <a:ext cx="690577" cy="18379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86BCAC-8CE4-CD12-5F76-08AF2FFF06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420" t="28766" r="18070" b="27381"/>
          <a:stretch/>
        </p:blipFill>
        <p:spPr>
          <a:xfrm>
            <a:off x="9336668" y="1691294"/>
            <a:ext cx="1833654" cy="183794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426D8A4-7E79-712D-E4B3-5C37CA6A16F9}"/>
              </a:ext>
            </a:extLst>
          </p:cNvPr>
          <p:cNvGrpSpPr/>
          <p:nvPr/>
        </p:nvGrpSpPr>
        <p:grpSpPr>
          <a:xfrm>
            <a:off x="2451651" y="3429000"/>
            <a:ext cx="7517009" cy="2060600"/>
            <a:chOff x="826509" y="701119"/>
            <a:chExt cx="9687415" cy="26555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30A2CC-493E-9CF0-315D-73B96EA66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6509" y="701545"/>
              <a:ext cx="1828800" cy="2654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BE331C2-6021-38F6-7C7D-141941B89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28036" y="701119"/>
              <a:ext cx="1829388" cy="2655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7A11DB-1A11-83CD-153F-C1900FFD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32183" y="703020"/>
              <a:ext cx="1826768" cy="26517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B38A27-B72B-7BE2-3404-B6119619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7268" y="701545"/>
              <a:ext cx="1828800" cy="265471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7A08DB-FC25-DBF6-C7DF-C460D6AC7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856324" y="701545"/>
              <a:ext cx="1828800" cy="26547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719405-C581-15F1-F910-59D35CBB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685124" y="701545"/>
              <a:ext cx="1828800" cy="265471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5F514C44-0E0A-C7AC-7E3C-EEC10CA44716}"/>
              </a:ext>
            </a:extLst>
          </p:cNvPr>
          <p:cNvSpPr/>
          <p:nvPr/>
        </p:nvSpPr>
        <p:spPr>
          <a:xfrm>
            <a:off x="1239334" y="1721987"/>
            <a:ext cx="1798301" cy="1798301"/>
          </a:xfrm>
          <a:prstGeom prst="ellipse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0AA2DB-548E-0A57-4B02-D029D7973E4F}"/>
              </a:ext>
            </a:extLst>
          </p:cNvPr>
          <p:cNvSpPr/>
          <p:nvPr/>
        </p:nvSpPr>
        <p:spPr>
          <a:xfrm>
            <a:off x="2686280" y="1721987"/>
            <a:ext cx="1798301" cy="1798301"/>
          </a:xfrm>
          <a:prstGeom prst="ellipse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9F8A456-B53D-0B52-96F7-28E80CB814BC}"/>
              </a:ext>
            </a:extLst>
          </p:cNvPr>
          <p:cNvSpPr/>
          <p:nvPr/>
        </p:nvSpPr>
        <p:spPr>
          <a:xfrm>
            <a:off x="4121294" y="1721987"/>
            <a:ext cx="1798301" cy="1798301"/>
          </a:xfrm>
          <a:prstGeom prst="ellipse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94280EA-4363-519D-02C9-D0874C39B2A4}"/>
              </a:ext>
            </a:extLst>
          </p:cNvPr>
          <p:cNvSpPr/>
          <p:nvPr/>
        </p:nvSpPr>
        <p:spPr>
          <a:xfrm>
            <a:off x="5568436" y="1721987"/>
            <a:ext cx="1798301" cy="1798301"/>
          </a:xfrm>
          <a:prstGeom prst="ellipse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4A8CFF6C-CCBF-E49E-A11D-A4B5DDEEE8BD}"/>
              </a:ext>
            </a:extLst>
          </p:cNvPr>
          <p:cNvSpPr/>
          <p:nvPr/>
        </p:nvSpPr>
        <p:spPr>
          <a:xfrm>
            <a:off x="7032698" y="1721987"/>
            <a:ext cx="1798301" cy="1798301"/>
          </a:xfrm>
          <a:prstGeom prst="ellipse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E4D02C2E-D857-CB47-877C-1E90C3B9B9CC}"/>
              </a:ext>
            </a:extLst>
          </p:cNvPr>
          <p:cNvSpPr/>
          <p:nvPr/>
        </p:nvSpPr>
        <p:spPr>
          <a:xfrm>
            <a:off x="8200221" y="1721987"/>
            <a:ext cx="1798301" cy="1798301"/>
          </a:xfrm>
          <a:prstGeom prst="ellipse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7">
            <a:extLst>
              <a:ext uri="{FF2B5EF4-FFF2-40B4-BE49-F238E27FC236}">
                <a16:creationId xmlns:a16="http://schemas.microsoft.com/office/drawing/2014/main" id="{4AA21D8C-BBBA-001A-90C7-9EEF201571C0}"/>
              </a:ext>
            </a:extLst>
          </p:cNvPr>
          <p:cNvSpPr/>
          <p:nvPr/>
        </p:nvSpPr>
        <p:spPr>
          <a:xfrm>
            <a:off x="9441564" y="1721987"/>
            <a:ext cx="1798301" cy="1798301"/>
          </a:xfrm>
          <a:prstGeom prst="ellipse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42AF60-EA8F-19C5-F718-6E2F2A275EAD}"/>
              </a:ext>
            </a:extLst>
          </p:cNvPr>
          <p:cNvSpPr/>
          <p:nvPr/>
        </p:nvSpPr>
        <p:spPr>
          <a:xfrm>
            <a:off x="3459650" y="-781664"/>
            <a:ext cx="1798301" cy="7934632"/>
          </a:xfrm>
          <a:prstGeom prst="rect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51089B-AA67-4514-11A3-E10A2C5FC4B9}"/>
              </a:ext>
            </a:extLst>
          </p:cNvPr>
          <p:cNvSpPr/>
          <p:nvPr/>
        </p:nvSpPr>
        <p:spPr>
          <a:xfrm>
            <a:off x="1722451" y="-781664"/>
            <a:ext cx="1798301" cy="7934632"/>
          </a:xfrm>
          <a:prstGeom prst="rect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6350D-669F-D926-E829-CB1B5BFEB7D2}"/>
              </a:ext>
            </a:extLst>
          </p:cNvPr>
          <p:cNvSpPr/>
          <p:nvPr/>
        </p:nvSpPr>
        <p:spPr>
          <a:xfrm>
            <a:off x="-137652" y="-781664"/>
            <a:ext cx="1921206" cy="7934632"/>
          </a:xfrm>
          <a:prstGeom prst="rect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">
            <a:extLst>
              <a:ext uri="{FF2B5EF4-FFF2-40B4-BE49-F238E27FC236}">
                <a16:creationId xmlns:a16="http://schemas.microsoft.com/office/drawing/2014/main" id="{CCAD0E19-6CD7-B0C7-0810-3B3384496C0D}"/>
              </a:ext>
            </a:extLst>
          </p:cNvPr>
          <p:cNvSpPr/>
          <p:nvPr/>
        </p:nvSpPr>
        <p:spPr>
          <a:xfrm>
            <a:off x="5196849" y="-781664"/>
            <a:ext cx="1798301" cy="7934632"/>
          </a:xfrm>
          <a:prstGeom prst="rect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8F4CC9D4-3CFB-F54E-F02A-B942A6FB9622}"/>
              </a:ext>
            </a:extLst>
          </p:cNvPr>
          <p:cNvSpPr/>
          <p:nvPr/>
        </p:nvSpPr>
        <p:spPr>
          <a:xfrm>
            <a:off x="6934048" y="-781664"/>
            <a:ext cx="1798301" cy="7934632"/>
          </a:xfrm>
          <a:prstGeom prst="rect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45BF5785-073D-92E4-5524-413FE660094F}"/>
              </a:ext>
            </a:extLst>
          </p:cNvPr>
          <p:cNvSpPr/>
          <p:nvPr/>
        </p:nvSpPr>
        <p:spPr>
          <a:xfrm>
            <a:off x="8671247" y="-781664"/>
            <a:ext cx="1798301" cy="7934632"/>
          </a:xfrm>
          <a:prstGeom prst="rect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A956934F-BD6A-83C9-5255-CFDEBC4C0E95}"/>
              </a:ext>
            </a:extLst>
          </p:cNvPr>
          <p:cNvSpPr/>
          <p:nvPr/>
        </p:nvSpPr>
        <p:spPr>
          <a:xfrm>
            <a:off x="10408447" y="-781664"/>
            <a:ext cx="1921205" cy="7934632"/>
          </a:xfrm>
          <a:prstGeom prst="rect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548E7B-11C1-0576-B4D9-6F69110180B6}"/>
              </a:ext>
            </a:extLst>
          </p:cNvPr>
          <p:cNvSpPr/>
          <p:nvPr/>
        </p:nvSpPr>
        <p:spPr>
          <a:xfrm>
            <a:off x="-190097" y="-781664"/>
            <a:ext cx="12959536" cy="243603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5A848C-44B3-3329-8FF6-58A52525F9F9}"/>
              </a:ext>
            </a:extLst>
          </p:cNvPr>
          <p:cNvSpPr/>
          <p:nvPr/>
        </p:nvSpPr>
        <p:spPr>
          <a:xfrm>
            <a:off x="-145852" y="3587909"/>
            <a:ext cx="12959536" cy="3695989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-0.10534 -0.00764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07591 -0.00371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1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05677 4.07407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03047 0.0027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" y="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3.54167E-6 -2.22222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8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04493 4.07407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08346 4.0740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58333E-6 -0.2664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1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1.25E-6 0.53588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2" grpId="0" animBg="1"/>
      <p:bldP spid="12" grpId="1" animBg="1"/>
      <p:bldP spid="18" grpId="0" animBg="1"/>
      <p:bldP spid="16" grpId="0" animBg="1"/>
      <p:bldP spid="14" grpId="0" animBg="1"/>
      <p:bldP spid="20" grpId="0" animBg="1"/>
      <p:bldP spid="22" grpId="0" animBg="1"/>
      <p:bldP spid="24" grpId="0" animBg="1"/>
      <p:bldP spid="26" grpId="0" animBg="1"/>
      <p:bldP spid="32" grpId="0" animBg="1"/>
      <p:bldP spid="33" grpId="0" animBg="1"/>
      <p:bldP spid="3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12109" t="8829" r="67691" b="20136"/>
          <a:stretch/>
        </p:blipFill>
        <p:spPr bwMode="auto">
          <a:xfrm>
            <a:off x="1905602" y="682668"/>
            <a:ext cx="2691033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7339" t="3458" r="27413" b="5620"/>
          <a:stretch/>
        </p:blipFill>
        <p:spPr bwMode="auto">
          <a:xfrm>
            <a:off x="4750483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62520" t="2544" r="11124" b="2544"/>
          <a:stretch/>
        </p:blipFill>
        <p:spPr bwMode="auto">
          <a:xfrm>
            <a:off x="7595365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1905602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4727325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7721575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F92809-B5E5-67D9-B91E-0D5E03374AA0}"/>
              </a:ext>
            </a:extLst>
          </p:cNvPr>
          <p:cNvSpPr txBox="1"/>
          <p:nvPr/>
        </p:nvSpPr>
        <p:spPr>
          <a:xfrm>
            <a:off x="878014" y="56953"/>
            <a:ext cx="1110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Fundamental 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3984467" y="56953"/>
            <a:ext cx="2920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EAF77D-0924-42D1-64BF-7EB0FC703BDD}"/>
              </a:ext>
            </a:extLst>
          </p:cNvPr>
          <p:cNvSpPr txBox="1"/>
          <p:nvPr/>
        </p:nvSpPr>
        <p:spPr>
          <a:xfrm>
            <a:off x="5771117" y="49577"/>
            <a:ext cx="541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of Graphic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BE272-8134-73DC-0FA5-DF3E1E9DC236}"/>
              </a:ext>
            </a:extLst>
          </p:cNvPr>
          <p:cNvSpPr txBox="1"/>
          <p:nvPr/>
        </p:nvSpPr>
        <p:spPr>
          <a:xfrm>
            <a:off x="772346" y="1725162"/>
            <a:ext cx="637419" cy="2808846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ffside" panose="02000503040000020004" pitchFamily="2" charset="77"/>
              </a:rPr>
              <a:t>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F1479E-32A2-FCBB-3E96-91689B01A30E}"/>
              </a:ext>
            </a:extLst>
          </p:cNvPr>
          <p:cNvSpPr txBox="1"/>
          <p:nvPr/>
        </p:nvSpPr>
        <p:spPr>
          <a:xfrm>
            <a:off x="10877241" y="739398"/>
            <a:ext cx="637419" cy="507260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ffside" panose="02000503040000020004" pitchFamily="2" charset="77"/>
              </a:rPr>
              <a:t>Composition</a:t>
            </a:r>
          </a:p>
        </p:txBody>
      </p:sp>
    </p:spTree>
    <p:extLst>
      <p:ext uri="{BB962C8B-B14F-4D97-AF65-F5344CB8AC3E}">
        <p14:creationId xmlns:p14="http://schemas.microsoft.com/office/powerpoint/2010/main" val="1448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A950D9E5-C025-2089-8530-708FC0520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2778" b="12778"/>
          <a:stretch/>
        </p:blipFill>
        <p:spPr bwMode="auto">
          <a:xfrm>
            <a:off x="0" y="723900"/>
            <a:ext cx="12192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16C447-A23A-5BDA-668C-DBF785D9DF1F}"/>
              </a:ext>
            </a:extLst>
          </p:cNvPr>
          <p:cNvSpPr txBox="1"/>
          <p:nvPr/>
        </p:nvSpPr>
        <p:spPr>
          <a:xfrm rot="16200000">
            <a:off x="-366877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Contrast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540" t="2925" r="2542" b="15439"/>
          <a:stretch/>
        </p:blipFill>
        <p:spPr bwMode="auto">
          <a:xfrm>
            <a:off x="1409700" y="540327"/>
            <a:ext cx="9911985" cy="56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47339" t="3458" r="27413" b="5620"/>
          <a:stretch/>
        </p:blipFill>
        <p:spPr bwMode="auto">
          <a:xfrm>
            <a:off x="13333374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62520" t="2544" r="11124" b="2544"/>
          <a:stretch/>
        </p:blipFill>
        <p:spPr bwMode="auto">
          <a:xfrm>
            <a:off x="1617825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583765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13310216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16304466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782477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72EFBE7-BB4F-14DC-2025-EA6049B3A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8561" t="12778" b="12778"/>
          <a:stretch/>
        </p:blipFill>
        <p:spPr bwMode="auto">
          <a:xfrm>
            <a:off x="0" y="723901"/>
            <a:ext cx="1219199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9540" t="2925" r="2542" b="15439"/>
          <a:stretch/>
        </p:blipFill>
        <p:spPr bwMode="auto">
          <a:xfrm>
            <a:off x="-11053359" y="540327"/>
            <a:ext cx="9911985" cy="56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555F4-9935-1EC7-2043-680BE17FD0FF}"/>
              </a:ext>
            </a:extLst>
          </p:cNvPr>
          <p:cNvSpPr txBox="1"/>
          <p:nvPr/>
        </p:nvSpPr>
        <p:spPr>
          <a:xfrm rot="16200000">
            <a:off x="-366880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Repetition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2709" r="7046" b="11520"/>
          <a:stretch/>
        </p:blipFill>
        <p:spPr bwMode="auto">
          <a:xfrm>
            <a:off x="1409700" y="540327"/>
            <a:ext cx="9085118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62520" t="2544" r="11124" b="2544"/>
          <a:stretch/>
        </p:blipFill>
        <p:spPr bwMode="auto">
          <a:xfrm>
            <a:off x="1617825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-11879294" y="6175332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Contrast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268326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16304466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22EAA-0267-D7E5-C961-F5BC772A8A94}"/>
              </a:ext>
            </a:extLst>
          </p:cNvPr>
          <p:cNvSpPr txBox="1"/>
          <p:nvPr/>
        </p:nvSpPr>
        <p:spPr>
          <a:xfrm rot="16200000">
            <a:off x="-13017216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Contrast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51214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08DA50-8F32-B55C-D462-94D8E3151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9279" t="12778" b="12778"/>
          <a:stretch/>
        </p:blipFill>
        <p:spPr bwMode="auto">
          <a:xfrm>
            <a:off x="0" y="723902"/>
            <a:ext cx="12191998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2709" r="7046" b="11520"/>
          <a:stretch/>
        </p:blipFill>
        <p:spPr bwMode="auto">
          <a:xfrm>
            <a:off x="-10154771" y="540327"/>
            <a:ext cx="9085118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10193" r="6147" b="15294"/>
          <a:stretch/>
        </p:blipFill>
        <p:spPr bwMode="auto">
          <a:xfrm>
            <a:off x="1850396" y="540327"/>
            <a:ext cx="8862060" cy="563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-11296145" y="6169378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Repetition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340047" y="6172200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Alignment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85BFA-2CE0-C861-0F35-B7B11C2C0D3E}"/>
              </a:ext>
            </a:extLst>
          </p:cNvPr>
          <p:cNvSpPr txBox="1"/>
          <p:nvPr/>
        </p:nvSpPr>
        <p:spPr>
          <a:xfrm>
            <a:off x="8630652" y="15389"/>
            <a:ext cx="2691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Principles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DD016-3788-9A90-2DCF-3AA039157AC4}"/>
              </a:ext>
            </a:extLst>
          </p:cNvPr>
          <p:cNvSpPr txBox="1"/>
          <p:nvPr/>
        </p:nvSpPr>
        <p:spPr>
          <a:xfrm rot="16200000">
            <a:off x="-12039607" y="1579742"/>
            <a:ext cx="2786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Repetition in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Design principle</a:t>
            </a:r>
          </a:p>
        </p:txBody>
      </p:sp>
    </p:spTree>
    <p:extLst>
      <p:ext uri="{BB962C8B-B14F-4D97-AF65-F5344CB8AC3E}">
        <p14:creationId xmlns:p14="http://schemas.microsoft.com/office/powerpoint/2010/main" val="249477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2A9A-34D4-E34A-A23A-9524EED14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700" y="640977"/>
            <a:ext cx="5791200" cy="967500"/>
          </a:xfrm>
        </p:spPr>
        <p:txBody>
          <a:bodyPr/>
          <a:lstStyle/>
          <a:p>
            <a:pPr algn="l"/>
            <a:r>
              <a:rPr lang="en-US" dirty="0"/>
              <a:t>Tools &amp; Software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2EB437-EC3C-E3CB-05DB-D593DD7B1C1C}"/>
              </a:ext>
            </a:extLst>
          </p:cNvPr>
          <p:cNvSpPr txBox="1">
            <a:spLocks/>
          </p:cNvSpPr>
          <p:nvPr/>
        </p:nvSpPr>
        <p:spPr>
          <a:xfrm>
            <a:off x="3937747" y="2104464"/>
            <a:ext cx="5791200" cy="426271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2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z="3600" dirty="0"/>
              <a:t>Adobe Photoshop</a:t>
            </a:r>
          </a:p>
          <a:p>
            <a:r>
              <a:rPr lang="en-US" sz="3600" dirty="0"/>
              <a:t>Adobe Illustrator</a:t>
            </a:r>
          </a:p>
          <a:p>
            <a:r>
              <a:rPr lang="en-US" sz="3600" dirty="0"/>
              <a:t>Adobe InDesign</a:t>
            </a:r>
          </a:p>
          <a:p>
            <a:r>
              <a:rPr lang="en-US" sz="3600" dirty="0"/>
              <a:t>FreeHand</a:t>
            </a:r>
          </a:p>
          <a:p>
            <a:r>
              <a:rPr lang="en-US" sz="3600" dirty="0"/>
              <a:t>Adobe XD</a:t>
            </a:r>
          </a:p>
          <a:p>
            <a:r>
              <a:rPr lang="en-US" sz="3600" dirty="0"/>
              <a:t>Adobe After Effect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1026" name="Picture 2" descr="Photoshop Logo Animation by Lukas Koudelka on Dribbble">
            <a:extLst>
              <a:ext uri="{FF2B5EF4-FFF2-40B4-BE49-F238E27FC236}">
                <a16:creationId xmlns:a16="http://schemas.microsoft.com/office/drawing/2014/main" id="{6E8E12CE-5C23-2118-5865-2E4A14821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7" t="18562" r="26274" b="19281"/>
          <a:stretch/>
        </p:blipFill>
        <p:spPr bwMode="auto">
          <a:xfrm>
            <a:off x="1409700" y="4232464"/>
            <a:ext cx="2014818" cy="19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30 Illustrator GIFs | Find the best GIF on Gfycat">
            <a:extLst>
              <a:ext uri="{FF2B5EF4-FFF2-40B4-BE49-F238E27FC236}">
                <a16:creationId xmlns:a16="http://schemas.microsoft.com/office/drawing/2014/main" id="{C48965D9-2A27-3F32-D3C6-B83366D61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0915" r="29493" b="20523"/>
          <a:stretch/>
        </p:blipFill>
        <p:spPr bwMode="auto">
          <a:xfrm>
            <a:off x="304800" y="2371448"/>
            <a:ext cx="1434353" cy="173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brief history of the After Effects logo | After effects, Motion design,  Brief">
            <a:extLst>
              <a:ext uri="{FF2B5EF4-FFF2-40B4-BE49-F238E27FC236}">
                <a16:creationId xmlns:a16="http://schemas.microsoft.com/office/drawing/2014/main" id="{F1D50B11-9486-351A-E5F0-05FBB4D04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6" t="18823" r="26469" b="21412"/>
          <a:stretch/>
        </p:blipFill>
        <p:spPr bwMode="auto">
          <a:xfrm>
            <a:off x="2505194" y="2765611"/>
            <a:ext cx="1432553" cy="132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Оплата Midjourney в России. Поможем оплатить. Сервис оплаты remoney.ru">
            <a:extLst>
              <a:ext uri="{FF2B5EF4-FFF2-40B4-BE49-F238E27FC236}">
                <a16:creationId xmlns:a16="http://schemas.microsoft.com/office/drawing/2014/main" id="{341AA41A-94AB-4DA1-A094-A30D2CB7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96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49" y="0"/>
            <a:ext cx="10242103" cy="68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4950" y="0"/>
            <a:ext cx="10242100" cy="68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74D9A-3A83-59D6-DCD5-640C7CF6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74950" y="0"/>
            <a:ext cx="10242099" cy="68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40;p49">
            <a:extLst>
              <a:ext uri="{FF2B5EF4-FFF2-40B4-BE49-F238E27FC236}">
                <a16:creationId xmlns:a16="http://schemas.microsoft.com/office/drawing/2014/main" id="{A8AEE607-6CEB-2A63-4A02-1794EA2501BD}"/>
              </a:ext>
            </a:extLst>
          </p:cNvPr>
          <p:cNvSpPr txBox="1">
            <a:spLocks/>
          </p:cNvSpPr>
          <p:nvPr/>
        </p:nvSpPr>
        <p:spPr>
          <a:xfrm>
            <a:off x="1634397" y="405241"/>
            <a:ext cx="5035341" cy="143664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200" b="0" kern="1200">
                <a:solidFill>
                  <a:schemeClr val="bg1"/>
                </a:solidFill>
                <a:latin typeface="Offside" panose="02000503040000020004" pitchFamily="2" charset="77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z="7200" dirty="0"/>
              <a:t>THANKS!</a:t>
            </a:r>
          </a:p>
        </p:txBody>
      </p:sp>
      <p:sp>
        <p:nvSpPr>
          <p:cNvPr id="4" name="Google Shape;6341;p49">
            <a:extLst>
              <a:ext uri="{FF2B5EF4-FFF2-40B4-BE49-F238E27FC236}">
                <a16:creationId xmlns:a16="http://schemas.microsoft.com/office/drawing/2014/main" id="{6637C017-E83B-19A8-2353-A4E2A06C54BA}"/>
              </a:ext>
            </a:extLst>
          </p:cNvPr>
          <p:cNvSpPr txBox="1">
            <a:spLocks/>
          </p:cNvSpPr>
          <p:nvPr/>
        </p:nvSpPr>
        <p:spPr>
          <a:xfrm>
            <a:off x="1634397" y="2601689"/>
            <a:ext cx="5985601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</a:rPr>
              <a:t>Do you have any questions?</a:t>
            </a:r>
          </a:p>
        </p:txBody>
      </p:sp>
      <p:pic>
        <p:nvPicPr>
          <p:cNvPr id="4098" name="Picture 2" descr="Pin by winner on E~~~⛦⛯♌ | Cartoon question mark, Cute gif, Girl emoji">
            <a:extLst>
              <a:ext uri="{FF2B5EF4-FFF2-40B4-BE49-F238E27FC236}">
                <a16:creationId xmlns:a16="http://schemas.microsoft.com/office/drawing/2014/main" id="{3F979B10-56C2-2EA2-EFA3-C577234E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12" y="1409337"/>
            <a:ext cx="5451288" cy="44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341;p49">
            <a:extLst>
              <a:ext uri="{FF2B5EF4-FFF2-40B4-BE49-F238E27FC236}">
                <a16:creationId xmlns:a16="http://schemas.microsoft.com/office/drawing/2014/main" id="{6637C017-E83B-19A8-2353-A4E2A06C54BA}"/>
              </a:ext>
            </a:extLst>
          </p:cNvPr>
          <p:cNvSpPr txBox="1">
            <a:spLocks/>
          </p:cNvSpPr>
          <p:nvPr/>
        </p:nvSpPr>
        <p:spPr>
          <a:xfrm>
            <a:off x="1634397" y="6231663"/>
            <a:ext cx="5985601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bg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-</a:t>
            </a:r>
            <a:r>
              <a:rPr lang="en-US" sz="1800" dirty="0" err="1" smtClean="0">
                <a:solidFill>
                  <a:schemeClr val="lt1"/>
                </a:solidFill>
              </a:rPr>
              <a:t>Romya</a:t>
            </a:r>
            <a:r>
              <a:rPr lang="en-US" sz="1800" dirty="0" smtClean="0">
                <a:solidFill>
                  <a:schemeClr val="lt1"/>
                </a:solidFill>
              </a:rPr>
              <a:t> Dangol</a:t>
            </a:r>
            <a:endParaRPr lang="en-US" sz="18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4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7">
            <a:extLst>
              <a:ext uri="{FF2B5EF4-FFF2-40B4-BE49-F238E27FC236}">
                <a16:creationId xmlns:a16="http://schemas.microsoft.com/office/drawing/2014/main" id="{8D45E97D-3124-CDC5-6675-05C36A19D101}"/>
              </a:ext>
            </a:extLst>
          </p:cNvPr>
          <p:cNvSpPr/>
          <p:nvPr/>
        </p:nvSpPr>
        <p:spPr>
          <a:xfrm>
            <a:off x="10408447" y="-781664"/>
            <a:ext cx="1921205" cy="7934632"/>
          </a:xfrm>
          <a:prstGeom prst="rect">
            <a:avLst/>
          </a:prstGeom>
          <a:solidFill>
            <a:srgbClr val="02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9CCD74BB-4133-B3D4-8337-1699B5615530}"/>
              </a:ext>
            </a:extLst>
          </p:cNvPr>
          <p:cNvSpPr/>
          <p:nvPr/>
        </p:nvSpPr>
        <p:spPr>
          <a:xfrm>
            <a:off x="8671247" y="-781664"/>
            <a:ext cx="1798301" cy="7934632"/>
          </a:xfrm>
          <a:prstGeom prst="rect">
            <a:avLst/>
          </a:prstGeom>
          <a:solidFill>
            <a:srgbClr val="508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7B0DE250-7676-1E92-831A-7DB4BCCEE3CA}"/>
              </a:ext>
            </a:extLst>
          </p:cNvPr>
          <p:cNvSpPr/>
          <p:nvPr/>
        </p:nvSpPr>
        <p:spPr>
          <a:xfrm>
            <a:off x="6934048" y="-781664"/>
            <a:ext cx="1798301" cy="7934632"/>
          </a:xfrm>
          <a:prstGeom prst="rect">
            <a:avLst/>
          </a:prstGeom>
          <a:solidFill>
            <a:srgbClr val="71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A63DA106-6AE0-7781-DCDA-232BD4D2FA0B}"/>
              </a:ext>
            </a:extLst>
          </p:cNvPr>
          <p:cNvSpPr/>
          <p:nvPr/>
        </p:nvSpPr>
        <p:spPr>
          <a:xfrm>
            <a:off x="5196849" y="-781664"/>
            <a:ext cx="1798301" cy="7934632"/>
          </a:xfrm>
          <a:prstGeom prst="rect">
            <a:avLst/>
          </a:prstGeom>
          <a:solidFill>
            <a:srgbClr val="877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BB653A-56BB-3EAE-3C50-E78B60B0CF75}"/>
              </a:ext>
            </a:extLst>
          </p:cNvPr>
          <p:cNvSpPr/>
          <p:nvPr/>
        </p:nvSpPr>
        <p:spPr>
          <a:xfrm>
            <a:off x="3459650" y="-781664"/>
            <a:ext cx="1798301" cy="7934632"/>
          </a:xfrm>
          <a:prstGeom prst="rect">
            <a:avLst/>
          </a:prstGeom>
          <a:solidFill>
            <a:srgbClr val="A37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24D67-4FA1-309F-48D2-A1424843734E}"/>
              </a:ext>
            </a:extLst>
          </p:cNvPr>
          <p:cNvSpPr/>
          <p:nvPr/>
        </p:nvSpPr>
        <p:spPr>
          <a:xfrm>
            <a:off x="1722451" y="-781664"/>
            <a:ext cx="1798301" cy="7934632"/>
          </a:xfrm>
          <a:prstGeom prst="rect">
            <a:avLst/>
          </a:prstGeom>
          <a:solidFill>
            <a:srgbClr val="D16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7B756-F4DF-6770-92B6-FBBAA8E484CA}"/>
              </a:ext>
            </a:extLst>
          </p:cNvPr>
          <p:cNvSpPr/>
          <p:nvPr/>
        </p:nvSpPr>
        <p:spPr>
          <a:xfrm>
            <a:off x="-137652" y="-781664"/>
            <a:ext cx="1921206" cy="7934632"/>
          </a:xfrm>
          <a:prstGeom prst="rect">
            <a:avLst/>
          </a:prstGeom>
          <a:solidFill>
            <a:srgbClr val="FF5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090F5-4796-CFE6-8EDF-773AA4BF9044}"/>
              </a:ext>
            </a:extLst>
          </p:cNvPr>
          <p:cNvSpPr txBox="1"/>
          <p:nvPr/>
        </p:nvSpPr>
        <p:spPr>
          <a:xfrm>
            <a:off x="2036875" y="1284073"/>
            <a:ext cx="4059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01.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3B42F-9760-2DB2-5BB3-5B97BEB7AF19}"/>
              </a:ext>
            </a:extLst>
          </p:cNvPr>
          <p:cNvSpPr txBox="1"/>
          <p:nvPr/>
        </p:nvSpPr>
        <p:spPr>
          <a:xfrm>
            <a:off x="2036875" y="2183027"/>
            <a:ext cx="2965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02. </a:t>
            </a:r>
            <a:r>
              <a:rPr lang="en-US" sz="3200" dirty="0" smtClean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Fundamentals</a:t>
            </a:r>
            <a:endParaRPr lang="en-US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F885A-1672-F9B9-7930-A6983C7A9B6D}"/>
              </a:ext>
            </a:extLst>
          </p:cNvPr>
          <p:cNvSpPr txBox="1"/>
          <p:nvPr/>
        </p:nvSpPr>
        <p:spPr>
          <a:xfrm>
            <a:off x="2036875" y="3081981"/>
            <a:ext cx="7196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03. Layout and Compositions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71531-80E4-29BA-1DDD-B19B6AED617C}"/>
              </a:ext>
            </a:extLst>
          </p:cNvPr>
          <p:cNvSpPr txBox="1"/>
          <p:nvPr/>
        </p:nvSpPr>
        <p:spPr>
          <a:xfrm>
            <a:off x="2036875" y="3980935"/>
            <a:ext cx="5766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04. Tools and Software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4618B-CD00-E907-1A9C-6C36A996F703}"/>
              </a:ext>
            </a:extLst>
          </p:cNvPr>
          <p:cNvSpPr txBox="1"/>
          <p:nvPr/>
        </p:nvSpPr>
        <p:spPr>
          <a:xfrm>
            <a:off x="2036875" y="4879888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05.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A6C190-4C00-A509-CC41-CB6695148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-20782"/>
            <a:ext cx="1981200" cy="690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04D02-BB81-F7F9-55E8-E29B14CBBDBF}"/>
              </a:ext>
            </a:extLst>
          </p:cNvPr>
          <p:cNvSpPr txBox="1"/>
          <p:nvPr/>
        </p:nvSpPr>
        <p:spPr>
          <a:xfrm>
            <a:off x="2023021" y="122966"/>
            <a:ext cx="5232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50511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-1.03307 -3.33333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5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1.00456 -4.44444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5" grpId="0" animBg="1"/>
      <p:bldP spid="14" grpId="0" animBg="1"/>
      <p:bldP spid="11" grpId="0" animBg="1"/>
      <p:bldP spid="12" grpId="0" animBg="1"/>
      <p:bldP spid="13" grpId="0" animBg="1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1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n Gogh — Malika Favre | Van gogh art, Vector portrait illustration, Gogh">
            <a:extLst>
              <a:ext uri="{FF2B5EF4-FFF2-40B4-BE49-F238E27FC236}">
                <a16:creationId xmlns:a16="http://schemas.microsoft.com/office/drawing/2014/main" id="{1F62B7B8-F869-56DF-E01E-6F62920190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6"/>
          <a:stretch/>
        </p:blipFill>
        <p:spPr bwMode="auto">
          <a:xfrm flipH="1">
            <a:off x="-12364" y="-75264"/>
            <a:ext cx="5103420" cy="70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266335A7-BD81-3F9C-C5D9-E4AFD6F6A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185606"/>
            <a:ext cx="1849821" cy="577800"/>
          </a:xfrm>
        </p:spPr>
        <p:txBody>
          <a:bodyPr/>
          <a:lstStyle/>
          <a:p>
            <a:pPr algn="l"/>
            <a:r>
              <a:rPr lang="en-US" dirty="0"/>
              <a:t>-van </a:t>
            </a:r>
            <a:r>
              <a:rPr lang="en-US" dirty="0" err="1"/>
              <a:t>gogh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C1EA06-495E-0130-88C5-39BF4588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2530" y="1774255"/>
            <a:ext cx="7097659" cy="3481863"/>
          </a:xfrm>
          <a:ln>
            <a:noFill/>
          </a:ln>
        </p:spPr>
        <p:txBody>
          <a:bodyPr/>
          <a:lstStyle/>
          <a:p>
            <a:pPr algn="l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Graphic design is an art – an expression of one’s aesthetic.</a:t>
            </a:r>
          </a:p>
        </p:txBody>
      </p:sp>
      <p:grpSp>
        <p:nvGrpSpPr>
          <p:cNvPr id="6" name="Google Shape;1918;p12">
            <a:extLst>
              <a:ext uri="{FF2B5EF4-FFF2-40B4-BE49-F238E27FC236}">
                <a16:creationId xmlns:a16="http://schemas.microsoft.com/office/drawing/2014/main" id="{B40CC3AB-9BD7-8267-5EE4-40BBD270C6FC}"/>
              </a:ext>
            </a:extLst>
          </p:cNvPr>
          <p:cNvGrpSpPr/>
          <p:nvPr/>
        </p:nvGrpSpPr>
        <p:grpSpPr>
          <a:xfrm>
            <a:off x="11494998" y="3950879"/>
            <a:ext cx="1394003" cy="1305239"/>
            <a:chOff x="1131625" y="2739900"/>
            <a:chExt cx="1092650" cy="1023075"/>
          </a:xfrm>
        </p:grpSpPr>
        <p:sp>
          <p:nvSpPr>
            <p:cNvPr id="7" name="Google Shape;1919;p12">
              <a:extLst>
                <a:ext uri="{FF2B5EF4-FFF2-40B4-BE49-F238E27FC236}">
                  <a16:creationId xmlns:a16="http://schemas.microsoft.com/office/drawing/2014/main" id="{5B0F31ED-2C3F-2ACE-0481-7567C8804F40}"/>
                </a:ext>
              </a:extLst>
            </p:cNvPr>
            <p:cNvSpPr/>
            <p:nvPr/>
          </p:nvSpPr>
          <p:spPr>
            <a:xfrm>
              <a:off x="1131625" y="27400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6" y="1248"/>
                    <a:pt x="707" y="1306"/>
                    <a:pt x="866" y="1306"/>
                  </a:cubicBezTo>
                  <a:cubicBezTo>
                    <a:pt x="1204" y="1306"/>
                    <a:pt x="1529" y="1042"/>
                    <a:pt x="1524" y="646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20;p12">
              <a:extLst>
                <a:ext uri="{FF2B5EF4-FFF2-40B4-BE49-F238E27FC236}">
                  <a16:creationId xmlns:a16="http://schemas.microsoft.com/office/drawing/2014/main" id="{960FDB55-4925-A577-3E1D-39EBE3C9AD4D}"/>
                </a:ext>
              </a:extLst>
            </p:cNvPr>
            <p:cNvSpPr/>
            <p:nvPr/>
          </p:nvSpPr>
          <p:spPr>
            <a:xfrm>
              <a:off x="1212825" y="273990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21;p12">
              <a:extLst>
                <a:ext uri="{FF2B5EF4-FFF2-40B4-BE49-F238E27FC236}">
                  <a16:creationId xmlns:a16="http://schemas.microsoft.com/office/drawing/2014/main" id="{2CE31C35-2E1C-5500-8800-E95D0762D75E}"/>
                </a:ext>
              </a:extLst>
            </p:cNvPr>
            <p:cNvSpPr/>
            <p:nvPr/>
          </p:nvSpPr>
          <p:spPr>
            <a:xfrm>
              <a:off x="12938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22;p12">
              <a:extLst>
                <a:ext uri="{FF2B5EF4-FFF2-40B4-BE49-F238E27FC236}">
                  <a16:creationId xmlns:a16="http://schemas.microsoft.com/office/drawing/2014/main" id="{0CAFAE86-2B85-2678-D07E-F257609118F1}"/>
                </a:ext>
              </a:extLst>
            </p:cNvPr>
            <p:cNvSpPr/>
            <p:nvPr/>
          </p:nvSpPr>
          <p:spPr>
            <a:xfrm>
              <a:off x="137487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23;p12">
              <a:extLst>
                <a:ext uri="{FF2B5EF4-FFF2-40B4-BE49-F238E27FC236}">
                  <a16:creationId xmlns:a16="http://schemas.microsoft.com/office/drawing/2014/main" id="{C49B4F1C-04A6-385E-0BE7-C45960BE4BD6}"/>
                </a:ext>
              </a:extLst>
            </p:cNvPr>
            <p:cNvSpPr/>
            <p:nvPr/>
          </p:nvSpPr>
          <p:spPr>
            <a:xfrm>
              <a:off x="14562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24;p12">
              <a:extLst>
                <a:ext uri="{FF2B5EF4-FFF2-40B4-BE49-F238E27FC236}">
                  <a16:creationId xmlns:a16="http://schemas.microsoft.com/office/drawing/2014/main" id="{2E57D1F8-5A05-31A3-600D-A606B105F381}"/>
                </a:ext>
              </a:extLst>
            </p:cNvPr>
            <p:cNvSpPr/>
            <p:nvPr/>
          </p:nvSpPr>
          <p:spPr>
            <a:xfrm>
              <a:off x="1537250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25;p12">
              <a:extLst>
                <a:ext uri="{FF2B5EF4-FFF2-40B4-BE49-F238E27FC236}">
                  <a16:creationId xmlns:a16="http://schemas.microsoft.com/office/drawing/2014/main" id="{A3F72CFB-4B98-6F71-2C92-2EC56FF7A328}"/>
                </a:ext>
              </a:extLst>
            </p:cNvPr>
            <p:cNvSpPr/>
            <p:nvPr/>
          </p:nvSpPr>
          <p:spPr>
            <a:xfrm>
              <a:off x="1618300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26;p12">
              <a:extLst>
                <a:ext uri="{FF2B5EF4-FFF2-40B4-BE49-F238E27FC236}">
                  <a16:creationId xmlns:a16="http://schemas.microsoft.com/office/drawing/2014/main" id="{7A619ED0-E576-B124-A6F9-1B5735B0C63F}"/>
                </a:ext>
              </a:extLst>
            </p:cNvPr>
            <p:cNvSpPr/>
            <p:nvPr/>
          </p:nvSpPr>
          <p:spPr>
            <a:xfrm>
              <a:off x="1699475" y="273990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27;p12">
              <a:extLst>
                <a:ext uri="{FF2B5EF4-FFF2-40B4-BE49-F238E27FC236}">
                  <a16:creationId xmlns:a16="http://schemas.microsoft.com/office/drawing/2014/main" id="{CEB50B8A-65AD-7C1A-D0F1-1174579A4CBA}"/>
                </a:ext>
              </a:extLst>
            </p:cNvPr>
            <p:cNvSpPr/>
            <p:nvPr/>
          </p:nvSpPr>
          <p:spPr>
            <a:xfrm>
              <a:off x="1780525" y="273990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28;p12">
              <a:extLst>
                <a:ext uri="{FF2B5EF4-FFF2-40B4-BE49-F238E27FC236}">
                  <a16:creationId xmlns:a16="http://schemas.microsoft.com/office/drawing/2014/main" id="{7902AA48-F050-AB92-1A9D-DCB01FAEFD39}"/>
                </a:ext>
              </a:extLst>
            </p:cNvPr>
            <p:cNvSpPr/>
            <p:nvPr/>
          </p:nvSpPr>
          <p:spPr>
            <a:xfrm>
              <a:off x="186170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29;p12">
              <a:extLst>
                <a:ext uri="{FF2B5EF4-FFF2-40B4-BE49-F238E27FC236}">
                  <a16:creationId xmlns:a16="http://schemas.microsoft.com/office/drawing/2014/main" id="{6E9D541B-BB64-28FF-197F-B676AD3AC613}"/>
                </a:ext>
              </a:extLst>
            </p:cNvPr>
            <p:cNvSpPr/>
            <p:nvPr/>
          </p:nvSpPr>
          <p:spPr>
            <a:xfrm>
              <a:off x="19427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30;p12">
              <a:extLst>
                <a:ext uri="{FF2B5EF4-FFF2-40B4-BE49-F238E27FC236}">
                  <a16:creationId xmlns:a16="http://schemas.microsoft.com/office/drawing/2014/main" id="{FE38D849-B679-963B-1AB8-EC780AF5C227}"/>
                </a:ext>
              </a:extLst>
            </p:cNvPr>
            <p:cNvSpPr/>
            <p:nvPr/>
          </p:nvSpPr>
          <p:spPr>
            <a:xfrm>
              <a:off x="2023925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31;p12">
              <a:extLst>
                <a:ext uri="{FF2B5EF4-FFF2-40B4-BE49-F238E27FC236}">
                  <a16:creationId xmlns:a16="http://schemas.microsoft.com/office/drawing/2014/main" id="{E7688E5F-1612-658B-0558-7683B55C28E1}"/>
                </a:ext>
              </a:extLst>
            </p:cNvPr>
            <p:cNvSpPr/>
            <p:nvPr/>
          </p:nvSpPr>
          <p:spPr>
            <a:xfrm>
              <a:off x="21049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32;p12">
              <a:extLst>
                <a:ext uri="{FF2B5EF4-FFF2-40B4-BE49-F238E27FC236}">
                  <a16:creationId xmlns:a16="http://schemas.microsoft.com/office/drawing/2014/main" id="{1DB09199-5604-FBE3-A67D-C9B3EC014B95}"/>
                </a:ext>
              </a:extLst>
            </p:cNvPr>
            <p:cNvSpPr/>
            <p:nvPr/>
          </p:nvSpPr>
          <p:spPr>
            <a:xfrm>
              <a:off x="2186150" y="273990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33;p12">
              <a:extLst>
                <a:ext uri="{FF2B5EF4-FFF2-40B4-BE49-F238E27FC236}">
                  <a16:creationId xmlns:a16="http://schemas.microsoft.com/office/drawing/2014/main" id="{21D8B999-5AF7-5F44-10C1-DF3BBBFF573A}"/>
                </a:ext>
              </a:extLst>
            </p:cNvPr>
            <p:cNvSpPr/>
            <p:nvPr/>
          </p:nvSpPr>
          <p:spPr>
            <a:xfrm>
              <a:off x="11371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14" y="1298"/>
                    <a:pt x="1304" y="1007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34;p12">
              <a:extLst>
                <a:ext uri="{FF2B5EF4-FFF2-40B4-BE49-F238E27FC236}">
                  <a16:creationId xmlns:a16="http://schemas.microsoft.com/office/drawing/2014/main" id="{718B3E6E-148B-AD20-36A1-848AEB746D4B}"/>
                </a:ext>
              </a:extLst>
            </p:cNvPr>
            <p:cNvSpPr/>
            <p:nvPr/>
          </p:nvSpPr>
          <p:spPr>
            <a:xfrm>
              <a:off x="1218300" y="2822550"/>
              <a:ext cx="32475" cy="32450"/>
            </a:xfrm>
            <a:custGeom>
              <a:avLst/>
              <a:gdLst/>
              <a:ahLst/>
              <a:cxnLst/>
              <a:rect l="l" t="t" r="r" b="b"/>
              <a:pathLst>
                <a:path w="1299" h="1298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46" y="1298"/>
                  </a:cubicBezTo>
                  <a:cubicBezTo>
                    <a:pt x="1008" y="1298"/>
                    <a:pt x="1298" y="1007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35;p12">
              <a:extLst>
                <a:ext uri="{FF2B5EF4-FFF2-40B4-BE49-F238E27FC236}">
                  <a16:creationId xmlns:a16="http://schemas.microsoft.com/office/drawing/2014/main" id="{A8E3FCD6-8209-83EF-147D-3B0625627616}"/>
                </a:ext>
              </a:extLst>
            </p:cNvPr>
            <p:cNvSpPr/>
            <p:nvPr/>
          </p:nvSpPr>
          <p:spPr>
            <a:xfrm>
              <a:off x="12938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36;p12">
              <a:extLst>
                <a:ext uri="{FF2B5EF4-FFF2-40B4-BE49-F238E27FC236}">
                  <a16:creationId xmlns:a16="http://schemas.microsoft.com/office/drawing/2014/main" id="{7B7385D3-BE2F-CC45-3F7D-ADF032E14DD3}"/>
                </a:ext>
              </a:extLst>
            </p:cNvPr>
            <p:cNvSpPr/>
            <p:nvPr/>
          </p:nvSpPr>
          <p:spPr>
            <a:xfrm>
              <a:off x="137487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4"/>
                    <a:pt x="710" y="1303"/>
                    <a:pt x="869" y="1303"/>
                  </a:cubicBezTo>
                  <a:cubicBezTo>
                    <a:pt x="1204" y="1303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37;p12">
              <a:extLst>
                <a:ext uri="{FF2B5EF4-FFF2-40B4-BE49-F238E27FC236}">
                  <a16:creationId xmlns:a16="http://schemas.microsoft.com/office/drawing/2014/main" id="{D4CA56CB-BCED-5670-21B5-B5BAAD5501DF}"/>
                </a:ext>
              </a:extLst>
            </p:cNvPr>
            <p:cNvSpPr/>
            <p:nvPr/>
          </p:nvSpPr>
          <p:spPr>
            <a:xfrm>
              <a:off x="14562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2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38;p12">
              <a:extLst>
                <a:ext uri="{FF2B5EF4-FFF2-40B4-BE49-F238E27FC236}">
                  <a16:creationId xmlns:a16="http://schemas.microsoft.com/office/drawing/2014/main" id="{7DF6D8FC-20C9-CEAF-E9E5-718FBC656A3B}"/>
                </a:ext>
              </a:extLst>
            </p:cNvPr>
            <p:cNvSpPr/>
            <p:nvPr/>
          </p:nvSpPr>
          <p:spPr>
            <a:xfrm>
              <a:off x="1537250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39;p12">
              <a:extLst>
                <a:ext uri="{FF2B5EF4-FFF2-40B4-BE49-F238E27FC236}">
                  <a16:creationId xmlns:a16="http://schemas.microsoft.com/office/drawing/2014/main" id="{462BDE0C-85D9-B0DF-77A4-9AE398EF0123}"/>
                </a:ext>
              </a:extLst>
            </p:cNvPr>
            <p:cNvSpPr/>
            <p:nvPr/>
          </p:nvSpPr>
          <p:spPr>
            <a:xfrm>
              <a:off x="1618300" y="2822550"/>
              <a:ext cx="38100" cy="32600"/>
            </a:xfrm>
            <a:custGeom>
              <a:avLst/>
              <a:gdLst/>
              <a:ahLst/>
              <a:cxnLst/>
              <a:rect l="l" t="t" r="r" b="b"/>
              <a:pathLst>
                <a:path w="1524" h="1304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4"/>
                    <a:pt x="707" y="1303"/>
                    <a:pt x="866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40;p12">
              <a:extLst>
                <a:ext uri="{FF2B5EF4-FFF2-40B4-BE49-F238E27FC236}">
                  <a16:creationId xmlns:a16="http://schemas.microsoft.com/office/drawing/2014/main" id="{D81AAB67-88C3-EA21-6D2D-696D23853660}"/>
                </a:ext>
              </a:extLst>
            </p:cNvPr>
            <p:cNvSpPr/>
            <p:nvPr/>
          </p:nvSpPr>
          <p:spPr>
            <a:xfrm>
              <a:off x="1699475" y="2822550"/>
              <a:ext cx="37975" cy="32600"/>
            </a:xfrm>
            <a:custGeom>
              <a:avLst/>
              <a:gdLst/>
              <a:ahLst/>
              <a:cxnLst/>
              <a:rect l="l" t="t" r="r" b="b"/>
              <a:pathLst>
                <a:path w="1519" h="1304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4"/>
                    <a:pt x="704" y="1303"/>
                    <a:pt x="863" y="1303"/>
                  </a:cubicBezTo>
                  <a:cubicBezTo>
                    <a:pt x="1198" y="1303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41;p12">
              <a:extLst>
                <a:ext uri="{FF2B5EF4-FFF2-40B4-BE49-F238E27FC236}">
                  <a16:creationId xmlns:a16="http://schemas.microsoft.com/office/drawing/2014/main" id="{47A93CD7-F846-6BDB-F3EB-C0EC891338B0}"/>
                </a:ext>
              </a:extLst>
            </p:cNvPr>
            <p:cNvSpPr/>
            <p:nvPr/>
          </p:nvSpPr>
          <p:spPr>
            <a:xfrm>
              <a:off x="17860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2;p12">
              <a:extLst>
                <a:ext uri="{FF2B5EF4-FFF2-40B4-BE49-F238E27FC236}">
                  <a16:creationId xmlns:a16="http://schemas.microsoft.com/office/drawing/2014/main" id="{BB6F6A81-2E43-0636-20D0-C343CCEB94FE}"/>
                </a:ext>
              </a:extLst>
            </p:cNvPr>
            <p:cNvSpPr/>
            <p:nvPr/>
          </p:nvSpPr>
          <p:spPr>
            <a:xfrm>
              <a:off x="1867200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2" y="1298"/>
                  </a:cubicBezTo>
                  <a:cubicBezTo>
                    <a:pt x="1007" y="1298"/>
                    <a:pt x="1304" y="1007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43;p12">
              <a:extLst>
                <a:ext uri="{FF2B5EF4-FFF2-40B4-BE49-F238E27FC236}">
                  <a16:creationId xmlns:a16="http://schemas.microsoft.com/office/drawing/2014/main" id="{1DAD98A8-AE6B-E6C3-E37F-FE7C91733D1C}"/>
                </a:ext>
              </a:extLst>
            </p:cNvPr>
            <p:cNvSpPr/>
            <p:nvPr/>
          </p:nvSpPr>
          <p:spPr>
            <a:xfrm>
              <a:off x="1948225" y="2822550"/>
              <a:ext cx="32625" cy="32450"/>
            </a:xfrm>
            <a:custGeom>
              <a:avLst/>
              <a:gdLst/>
              <a:ahLst/>
              <a:cxnLst/>
              <a:rect l="l" t="t" r="r" b="b"/>
              <a:pathLst>
                <a:path w="1305" h="1298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07"/>
                    <a:pt x="291" y="1298"/>
                    <a:pt x="653" y="1298"/>
                  </a:cubicBezTo>
                  <a:cubicBezTo>
                    <a:pt x="1014" y="1298"/>
                    <a:pt x="1305" y="1007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44;p12">
              <a:extLst>
                <a:ext uri="{FF2B5EF4-FFF2-40B4-BE49-F238E27FC236}">
                  <a16:creationId xmlns:a16="http://schemas.microsoft.com/office/drawing/2014/main" id="{A7D6B0C4-8180-8273-9584-1F946E996D03}"/>
                </a:ext>
              </a:extLst>
            </p:cNvPr>
            <p:cNvSpPr/>
            <p:nvPr/>
          </p:nvSpPr>
          <p:spPr>
            <a:xfrm>
              <a:off x="2023925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18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45;p12">
              <a:extLst>
                <a:ext uri="{FF2B5EF4-FFF2-40B4-BE49-F238E27FC236}">
                  <a16:creationId xmlns:a16="http://schemas.microsoft.com/office/drawing/2014/main" id="{32EC00FF-5AEF-BE26-300F-7A0F0BF288D0}"/>
                </a:ext>
              </a:extLst>
            </p:cNvPr>
            <p:cNvSpPr/>
            <p:nvPr/>
          </p:nvSpPr>
          <p:spPr>
            <a:xfrm>
              <a:off x="21049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4"/>
                    <a:pt x="707" y="1303"/>
                    <a:pt x="867" y="1303"/>
                  </a:cubicBezTo>
                  <a:cubicBezTo>
                    <a:pt x="1202" y="1303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46;p12">
              <a:extLst>
                <a:ext uri="{FF2B5EF4-FFF2-40B4-BE49-F238E27FC236}">
                  <a16:creationId xmlns:a16="http://schemas.microsoft.com/office/drawing/2014/main" id="{3B9B9DCB-5D53-C584-BBC5-7E68954AEC18}"/>
                </a:ext>
              </a:extLst>
            </p:cNvPr>
            <p:cNvSpPr/>
            <p:nvPr/>
          </p:nvSpPr>
          <p:spPr>
            <a:xfrm>
              <a:off x="2186150" y="2822550"/>
              <a:ext cx="38125" cy="32600"/>
            </a:xfrm>
            <a:custGeom>
              <a:avLst/>
              <a:gdLst/>
              <a:ahLst/>
              <a:cxnLst/>
              <a:rect l="l" t="t" r="r" b="b"/>
              <a:pathLst>
                <a:path w="1525" h="1304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4"/>
                    <a:pt x="704" y="1303"/>
                    <a:pt x="865" y="1303"/>
                  </a:cubicBezTo>
                  <a:cubicBezTo>
                    <a:pt x="1201" y="1303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47;p12">
              <a:extLst>
                <a:ext uri="{FF2B5EF4-FFF2-40B4-BE49-F238E27FC236}">
                  <a16:creationId xmlns:a16="http://schemas.microsoft.com/office/drawing/2014/main" id="{129C618E-D84F-A433-5214-9BA65484279B}"/>
                </a:ext>
              </a:extLst>
            </p:cNvPr>
            <p:cNvSpPr/>
            <p:nvPr/>
          </p:nvSpPr>
          <p:spPr>
            <a:xfrm>
              <a:off x="11371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3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48;p12">
              <a:extLst>
                <a:ext uri="{FF2B5EF4-FFF2-40B4-BE49-F238E27FC236}">
                  <a16:creationId xmlns:a16="http://schemas.microsoft.com/office/drawing/2014/main" id="{9CFF4636-8EE3-D007-949B-20760A184CE6}"/>
                </a:ext>
              </a:extLst>
            </p:cNvPr>
            <p:cNvSpPr/>
            <p:nvPr/>
          </p:nvSpPr>
          <p:spPr>
            <a:xfrm>
              <a:off x="1218300" y="29050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3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49;p12">
              <a:extLst>
                <a:ext uri="{FF2B5EF4-FFF2-40B4-BE49-F238E27FC236}">
                  <a16:creationId xmlns:a16="http://schemas.microsoft.com/office/drawing/2014/main" id="{50E94945-3FC2-4917-9D22-9E0EBC4C6B0F}"/>
                </a:ext>
              </a:extLst>
            </p:cNvPr>
            <p:cNvSpPr/>
            <p:nvPr/>
          </p:nvSpPr>
          <p:spPr>
            <a:xfrm>
              <a:off x="12938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50;p12">
              <a:extLst>
                <a:ext uri="{FF2B5EF4-FFF2-40B4-BE49-F238E27FC236}">
                  <a16:creationId xmlns:a16="http://schemas.microsoft.com/office/drawing/2014/main" id="{3E7FE6F1-9F1C-B581-8B2E-09B502D54739}"/>
                </a:ext>
              </a:extLst>
            </p:cNvPr>
            <p:cNvSpPr/>
            <p:nvPr/>
          </p:nvSpPr>
          <p:spPr>
            <a:xfrm>
              <a:off x="137487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51;p12">
              <a:extLst>
                <a:ext uri="{FF2B5EF4-FFF2-40B4-BE49-F238E27FC236}">
                  <a16:creationId xmlns:a16="http://schemas.microsoft.com/office/drawing/2014/main" id="{48B3108A-1C8D-E590-098A-034FD7750FBF}"/>
                </a:ext>
              </a:extLst>
            </p:cNvPr>
            <p:cNvSpPr/>
            <p:nvPr/>
          </p:nvSpPr>
          <p:spPr>
            <a:xfrm>
              <a:off x="14562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52;p12">
              <a:extLst>
                <a:ext uri="{FF2B5EF4-FFF2-40B4-BE49-F238E27FC236}">
                  <a16:creationId xmlns:a16="http://schemas.microsoft.com/office/drawing/2014/main" id="{F5CC0FC7-A6AD-07DC-FF26-ADDC64E5ECA2}"/>
                </a:ext>
              </a:extLst>
            </p:cNvPr>
            <p:cNvSpPr/>
            <p:nvPr/>
          </p:nvSpPr>
          <p:spPr>
            <a:xfrm>
              <a:off x="1537250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53;p12">
              <a:extLst>
                <a:ext uri="{FF2B5EF4-FFF2-40B4-BE49-F238E27FC236}">
                  <a16:creationId xmlns:a16="http://schemas.microsoft.com/office/drawing/2014/main" id="{031D4916-9D40-2D75-3BFF-7070830E4120}"/>
                </a:ext>
              </a:extLst>
            </p:cNvPr>
            <p:cNvSpPr/>
            <p:nvPr/>
          </p:nvSpPr>
          <p:spPr>
            <a:xfrm>
              <a:off x="1618300" y="29050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54;p12">
              <a:extLst>
                <a:ext uri="{FF2B5EF4-FFF2-40B4-BE49-F238E27FC236}">
                  <a16:creationId xmlns:a16="http://schemas.microsoft.com/office/drawing/2014/main" id="{EFDB680E-6581-E5E5-6145-19A30A687994}"/>
                </a:ext>
              </a:extLst>
            </p:cNvPr>
            <p:cNvSpPr/>
            <p:nvPr/>
          </p:nvSpPr>
          <p:spPr>
            <a:xfrm>
              <a:off x="1699475" y="29050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55;p12">
              <a:extLst>
                <a:ext uri="{FF2B5EF4-FFF2-40B4-BE49-F238E27FC236}">
                  <a16:creationId xmlns:a16="http://schemas.microsoft.com/office/drawing/2014/main" id="{E06F3309-E7E5-4EA9-8234-B5AB64886EC5}"/>
                </a:ext>
              </a:extLst>
            </p:cNvPr>
            <p:cNvSpPr/>
            <p:nvPr/>
          </p:nvSpPr>
          <p:spPr>
            <a:xfrm>
              <a:off x="17860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3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56;p12">
              <a:extLst>
                <a:ext uri="{FF2B5EF4-FFF2-40B4-BE49-F238E27FC236}">
                  <a16:creationId xmlns:a16="http://schemas.microsoft.com/office/drawing/2014/main" id="{ED299DCC-E11D-4962-F6D9-935218FC14DE}"/>
                </a:ext>
              </a:extLst>
            </p:cNvPr>
            <p:cNvSpPr/>
            <p:nvPr/>
          </p:nvSpPr>
          <p:spPr>
            <a:xfrm>
              <a:off x="1867200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3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57;p12">
              <a:extLst>
                <a:ext uri="{FF2B5EF4-FFF2-40B4-BE49-F238E27FC236}">
                  <a16:creationId xmlns:a16="http://schemas.microsoft.com/office/drawing/2014/main" id="{2EDE58BA-B356-78EF-C399-2161368E2388}"/>
                </a:ext>
              </a:extLst>
            </p:cNvPr>
            <p:cNvSpPr/>
            <p:nvPr/>
          </p:nvSpPr>
          <p:spPr>
            <a:xfrm>
              <a:off x="1948225" y="29050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3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3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58;p12">
              <a:extLst>
                <a:ext uri="{FF2B5EF4-FFF2-40B4-BE49-F238E27FC236}">
                  <a16:creationId xmlns:a16="http://schemas.microsoft.com/office/drawing/2014/main" id="{D0064132-6F30-62C4-302E-C0907C570D3E}"/>
                </a:ext>
              </a:extLst>
            </p:cNvPr>
            <p:cNvSpPr/>
            <p:nvPr/>
          </p:nvSpPr>
          <p:spPr>
            <a:xfrm>
              <a:off x="2023925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59;p12">
              <a:extLst>
                <a:ext uri="{FF2B5EF4-FFF2-40B4-BE49-F238E27FC236}">
                  <a16:creationId xmlns:a16="http://schemas.microsoft.com/office/drawing/2014/main" id="{4E043BA8-8B63-CF02-88A7-F8D750C81E18}"/>
                </a:ext>
              </a:extLst>
            </p:cNvPr>
            <p:cNvSpPr/>
            <p:nvPr/>
          </p:nvSpPr>
          <p:spPr>
            <a:xfrm>
              <a:off x="21049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60;p12">
              <a:extLst>
                <a:ext uri="{FF2B5EF4-FFF2-40B4-BE49-F238E27FC236}">
                  <a16:creationId xmlns:a16="http://schemas.microsoft.com/office/drawing/2014/main" id="{85D1A485-BB36-2008-AFA3-182C68D594A6}"/>
                </a:ext>
              </a:extLst>
            </p:cNvPr>
            <p:cNvSpPr/>
            <p:nvPr/>
          </p:nvSpPr>
          <p:spPr>
            <a:xfrm>
              <a:off x="2186150" y="29050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61;p12">
              <a:extLst>
                <a:ext uri="{FF2B5EF4-FFF2-40B4-BE49-F238E27FC236}">
                  <a16:creationId xmlns:a16="http://schemas.microsoft.com/office/drawing/2014/main" id="{58FD71FF-5AB2-DAE9-94E8-298956D746CC}"/>
                </a:ext>
              </a:extLst>
            </p:cNvPr>
            <p:cNvSpPr/>
            <p:nvPr/>
          </p:nvSpPr>
          <p:spPr>
            <a:xfrm>
              <a:off x="11316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62;p12">
              <a:extLst>
                <a:ext uri="{FF2B5EF4-FFF2-40B4-BE49-F238E27FC236}">
                  <a16:creationId xmlns:a16="http://schemas.microsoft.com/office/drawing/2014/main" id="{1EC5ACF2-4560-D65F-9D66-54B3636629C8}"/>
                </a:ext>
              </a:extLst>
            </p:cNvPr>
            <p:cNvSpPr/>
            <p:nvPr/>
          </p:nvSpPr>
          <p:spPr>
            <a:xfrm>
              <a:off x="1212825" y="2987500"/>
              <a:ext cx="37950" cy="32700"/>
            </a:xfrm>
            <a:custGeom>
              <a:avLst/>
              <a:gdLst/>
              <a:ahLst/>
              <a:cxnLst/>
              <a:rect l="l" t="t" r="r" b="b"/>
              <a:pathLst>
                <a:path w="1518" h="1308" extrusionOk="0">
                  <a:moveTo>
                    <a:pt x="865" y="1"/>
                  </a:moveTo>
                  <a:cubicBezTo>
                    <a:pt x="284" y="1"/>
                    <a:pt x="0" y="705"/>
                    <a:pt x="407" y="1118"/>
                  </a:cubicBezTo>
                  <a:cubicBezTo>
                    <a:pt x="540" y="1249"/>
                    <a:pt x="702" y="1307"/>
                    <a:pt x="862" y="1307"/>
                  </a:cubicBezTo>
                  <a:cubicBezTo>
                    <a:pt x="1197" y="1307"/>
                    <a:pt x="1517" y="1047"/>
                    <a:pt x="1517" y="653"/>
                  </a:cubicBezTo>
                  <a:cubicBezTo>
                    <a:pt x="1517" y="298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63;p12">
              <a:extLst>
                <a:ext uri="{FF2B5EF4-FFF2-40B4-BE49-F238E27FC236}">
                  <a16:creationId xmlns:a16="http://schemas.microsoft.com/office/drawing/2014/main" id="{75A980BB-15D4-3D54-4640-4C11D50ECDFF}"/>
                </a:ext>
              </a:extLst>
            </p:cNvPr>
            <p:cNvSpPr/>
            <p:nvPr/>
          </p:nvSpPr>
          <p:spPr>
            <a:xfrm>
              <a:off x="12938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0" y="705"/>
                    <a:pt x="414" y="1118"/>
                  </a:cubicBezTo>
                  <a:cubicBezTo>
                    <a:pt x="545" y="1249"/>
                    <a:pt x="706" y="1307"/>
                    <a:pt x="865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64;p12">
              <a:extLst>
                <a:ext uri="{FF2B5EF4-FFF2-40B4-BE49-F238E27FC236}">
                  <a16:creationId xmlns:a16="http://schemas.microsoft.com/office/drawing/2014/main" id="{783C80EE-8651-058D-545E-46CF56CBBE36}"/>
                </a:ext>
              </a:extLst>
            </p:cNvPr>
            <p:cNvSpPr/>
            <p:nvPr/>
          </p:nvSpPr>
          <p:spPr>
            <a:xfrm>
              <a:off x="137487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9" y="1"/>
                  </a:moveTo>
                  <a:cubicBezTo>
                    <a:pt x="298" y="1"/>
                    <a:pt x="1" y="705"/>
                    <a:pt x="414" y="1118"/>
                  </a:cubicBezTo>
                  <a:cubicBezTo>
                    <a:pt x="547" y="1249"/>
                    <a:pt x="709" y="1307"/>
                    <a:pt x="868" y="1307"/>
                  </a:cubicBezTo>
                  <a:cubicBezTo>
                    <a:pt x="1204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65;p12">
              <a:extLst>
                <a:ext uri="{FF2B5EF4-FFF2-40B4-BE49-F238E27FC236}">
                  <a16:creationId xmlns:a16="http://schemas.microsoft.com/office/drawing/2014/main" id="{C41D6515-F2DA-0000-A9DC-7A7F35DC3C1F}"/>
                </a:ext>
              </a:extLst>
            </p:cNvPr>
            <p:cNvSpPr/>
            <p:nvPr/>
          </p:nvSpPr>
          <p:spPr>
            <a:xfrm>
              <a:off x="14562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66;p12">
              <a:extLst>
                <a:ext uri="{FF2B5EF4-FFF2-40B4-BE49-F238E27FC236}">
                  <a16:creationId xmlns:a16="http://schemas.microsoft.com/office/drawing/2014/main" id="{D996CBA6-D0A9-8F30-47CE-96A810176185}"/>
                </a:ext>
              </a:extLst>
            </p:cNvPr>
            <p:cNvSpPr/>
            <p:nvPr/>
          </p:nvSpPr>
          <p:spPr>
            <a:xfrm>
              <a:off x="1537250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3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8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67;p12">
              <a:extLst>
                <a:ext uri="{FF2B5EF4-FFF2-40B4-BE49-F238E27FC236}">
                  <a16:creationId xmlns:a16="http://schemas.microsoft.com/office/drawing/2014/main" id="{CBE41A42-4F8F-855C-FB2C-B32ED0BFA3D8}"/>
                </a:ext>
              </a:extLst>
            </p:cNvPr>
            <p:cNvSpPr/>
            <p:nvPr/>
          </p:nvSpPr>
          <p:spPr>
            <a:xfrm>
              <a:off x="1618300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68;p12">
              <a:extLst>
                <a:ext uri="{FF2B5EF4-FFF2-40B4-BE49-F238E27FC236}">
                  <a16:creationId xmlns:a16="http://schemas.microsoft.com/office/drawing/2014/main" id="{34A9C037-3C82-7310-825E-74B32D0D346D}"/>
                </a:ext>
              </a:extLst>
            </p:cNvPr>
            <p:cNvSpPr/>
            <p:nvPr/>
          </p:nvSpPr>
          <p:spPr>
            <a:xfrm>
              <a:off x="1699475" y="2987500"/>
              <a:ext cx="37975" cy="32700"/>
            </a:xfrm>
            <a:custGeom>
              <a:avLst/>
              <a:gdLst/>
              <a:ahLst/>
              <a:cxnLst/>
              <a:rect l="l" t="t" r="r" b="b"/>
              <a:pathLst>
                <a:path w="1519" h="1308" extrusionOk="0">
                  <a:moveTo>
                    <a:pt x="872" y="1"/>
                  </a:moveTo>
                  <a:cubicBezTo>
                    <a:pt x="291" y="1"/>
                    <a:pt x="1" y="705"/>
                    <a:pt x="408" y="1118"/>
                  </a:cubicBezTo>
                  <a:cubicBezTo>
                    <a:pt x="541" y="1249"/>
                    <a:pt x="703" y="1307"/>
                    <a:pt x="862" y="1307"/>
                  </a:cubicBezTo>
                  <a:cubicBezTo>
                    <a:pt x="1197" y="1307"/>
                    <a:pt x="1518" y="1047"/>
                    <a:pt x="1518" y="653"/>
                  </a:cubicBezTo>
                  <a:cubicBezTo>
                    <a:pt x="1518" y="298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69;p12">
              <a:extLst>
                <a:ext uri="{FF2B5EF4-FFF2-40B4-BE49-F238E27FC236}">
                  <a16:creationId xmlns:a16="http://schemas.microsoft.com/office/drawing/2014/main" id="{2F39F3E6-17D4-C36F-BE23-E35EC5289683}"/>
                </a:ext>
              </a:extLst>
            </p:cNvPr>
            <p:cNvSpPr/>
            <p:nvPr/>
          </p:nvSpPr>
          <p:spPr>
            <a:xfrm>
              <a:off x="1780525" y="2987500"/>
              <a:ext cx="38100" cy="32700"/>
            </a:xfrm>
            <a:custGeom>
              <a:avLst/>
              <a:gdLst/>
              <a:ahLst/>
              <a:cxnLst/>
              <a:rect l="l" t="t" r="r" b="b"/>
              <a:pathLst>
                <a:path w="1524" h="1308" extrusionOk="0">
                  <a:moveTo>
                    <a:pt x="872" y="1"/>
                  </a:moveTo>
                  <a:cubicBezTo>
                    <a:pt x="291" y="1"/>
                    <a:pt x="0" y="705"/>
                    <a:pt x="413" y="1118"/>
                  </a:cubicBezTo>
                  <a:cubicBezTo>
                    <a:pt x="544" y="1249"/>
                    <a:pt x="706" y="1307"/>
                    <a:pt x="865" y="1307"/>
                  </a:cubicBezTo>
                  <a:cubicBezTo>
                    <a:pt x="1200" y="1307"/>
                    <a:pt x="1524" y="1047"/>
                    <a:pt x="1524" y="653"/>
                  </a:cubicBezTo>
                  <a:cubicBezTo>
                    <a:pt x="1524" y="298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70;p12">
              <a:extLst>
                <a:ext uri="{FF2B5EF4-FFF2-40B4-BE49-F238E27FC236}">
                  <a16:creationId xmlns:a16="http://schemas.microsoft.com/office/drawing/2014/main" id="{EEF27110-4E67-87F7-B13F-5E19A636656F}"/>
                </a:ext>
              </a:extLst>
            </p:cNvPr>
            <p:cNvSpPr/>
            <p:nvPr/>
          </p:nvSpPr>
          <p:spPr>
            <a:xfrm>
              <a:off x="186170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71;p12">
              <a:extLst>
                <a:ext uri="{FF2B5EF4-FFF2-40B4-BE49-F238E27FC236}">
                  <a16:creationId xmlns:a16="http://schemas.microsoft.com/office/drawing/2014/main" id="{655AE2F6-26B2-5D5C-A9B9-9858A23AFC73}"/>
                </a:ext>
              </a:extLst>
            </p:cNvPr>
            <p:cNvSpPr/>
            <p:nvPr/>
          </p:nvSpPr>
          <p:spPr>
            <a:xfrm>
              <a:off x="19427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3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72;p12">
              <a:extLst>
                <a:ext uri="{FF2B5EF4-FFF2-40B4-BE49-F238E27FC236}">
                  <a16:creationId xmlns:a16="http://schemas.microsoft.com/office/drawing/2014/main" id="{CF460A7B-8900-C201-B779-FD1D0E06CC84}"/>
                </a:ext>
              </a:extLst>
            </p:cNvPr>
            <p:cNvSpPr/>
            <p:nvPr/>
          </p:nvSpPr>
          <p:spPr>
            <a:xfrm>
              <a:off x="2023925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2" y="1307"/>
                  </a:cubicBezTo>
                  <a:cubicBezTo>
                    <a:pt x="1198" y="1307"/>
                    <a:pt x="1520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73;p12">
              <a:extLst>
                <a:ext uri="{FF2B5EF4-FFF2-40B4-BE49-F238E27FC236}">
                  <a16:creationId xmlns:a16="http://schemas.microsoft.com/office/drawing/2014/main" id="{AF5C479F-2861-F6F3-6C7F-02936470BDA9}"/>
                </a:ext>
              </a:extLst>
            </p:cNvPr>
            <p:cNvSpPr/>
            <p:nvPr/>
          </p:nvSpPr>
          <p:spPr>
            <a:xfrm>
              <a:off x="21049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14" y="1118"/>
                  </a:cubicBezTo>
                  <a:cubicBezTo>
                    <a:pt x="545" y="1249"/>
                    <a:pt x="707" y="1307"/>
                    <a:pt x="866" y="1307"/>
                  </a:cubicBezTo>
                  <a:cubicBezTo>
                    <a:pt x="1201" y="1307"/>
                    <a:pt x="1525" y="1047"/>
                    <a:pt x="1525" y="653"/>
                  </a:cubicBezTo>
                  <a:cubicBezTo>
                    <a:pt x="1525" y="298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74;p12">
              <a:extLst>
                <a:ext uri="{FF2B5EF4-FFF2-40B4-BE49-F238E27FC236}">
                  <a16:creationId xmlns:a16="http://schemas.microsoft.com/office/drawing/2014/main" id="{9A037D9A-C742-DCAD-7066-1DC05AD1490D}"/>
                </a:ext>
              </a:extLst>
            </p:cNvPr>
            <p:cNvSpPr/>
            <p:nvPr/>
          </p:nvSpPr>
          <p:spPr>
            <a:xfrm>
              <a:off x="2186150" y="2987500"/>
              <a:ext cx="38125" cy="32700"/>
            </a:xfrm>
            <a:custGeom>
              <a:avLst/>
              <a:gdLst/>
              <a:ahLst/>
              <a:cxnLst/>
              <a:rect l="l" t="t" r="r" b="b"/>
              <a:pathLst>
                <a:path w="1525" h="1308" extrusionOk="0">
                  <a:moveTo>
                    <a:pt x="872" y="1"/>
                  </a:moveTo>
                  <a:cubicBezTo>
                    <a:pt x="291" y="1"/>
                    <a:pt x="1" y="705"/>
                    <a:pt x="407" y="1118"/>
                  </a:cubicBezTo>
                  <a:cubicBezTo>
                    <a:pt x="540" y="1249"/>
                    <a:pt x="703" y="1307"/>
                    <a:pt x="863" y="1307"/>
                  </a:cubicBezTo>
                  <a:cubicBezTo>
                    <a:pt x="1201" y="1307"/>
                    <a:pt x="1524" y="1047"/>
                    <a:pt x="1524" y="653"/>
                  </a:cubicBezTo>
                  <a:cubicBezTo>
                    <a:pt x="1524" y="298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75;p12">
              <a:extLst>
                <a:ext uri="{FF2B5EF4-FFF2-40B4-BE49-F238E27FC236}">
                  <a16:creationId xmlns:a16="http://schemas.microsoft.com/office/drawing/2014/main" id="{BDB70CCB-168B-4CC6-94C2-1AA28CE84316}"/>
                </a:ext>
              </a:extLst>
            </p:cNvPr>
            <p:cNvSpPr/>
            <p:nvPr/>
          </p:nvSpPr>
          <p:spPr>
            <a:xfrm>
              <a:off x="11316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76;p12">
              <a:extLst>
                <a:ext uri="{FF2B5EF4-FFF2-40B4-BE49-F238E27FC236}">
                  <a16:creationId xmlns:a16="http://schemas.microsoft.com/office/drawing/2014/main" id="{19DE93C1-74CF-5AE3-66CB-62E60B5C697F}"/>
                </a:ext>
              </a:extLst>
            </p:cNvPr>
            <p:cNvSpPr/>
            <p:nvPr/>
          </p:nvSpPr>
          <p:spPr>
            <a:xfrm>
              <a:off x="1212825" y="3070150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7" y="1301"/>
                    <a:pt x="1517" y="1042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77;p12">
              <a:extLst>
                <a:ext uri="{FF2B5EF4-FFF2-40B4-BE49-F238E27FC236}">
                  <a16:creationId xmlns:a16="http://schemas.microsoft.com/office/drawing/2014/main" id="{8AE8803B-F9DD-B77F-9D9C-862AFE2253C9}"/>
                </a:ext>
              </a:extLst>
            </p:cNvPr>
            <p:cNvSpPr/>
            <p:nvPr/>
          </p:nvSpPr>
          <p:spPr>
            <a:xfrm>
              <a:off x="12938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78;p12">
              <a:extLst>
                <a:ext uri="{FF2B5EF4-FFF2-40B4-BE49-F238E27FC236}">
                  <a16:creationId xmlns:a16="http://schemas.microsoft.com/office/drawing/2014/main" id="{F21162A7-571C-0916-45B4-DB0F6E808761}"/>
                </a:ext>
              </a:extLst>
            </p:cNvPr>
            <p:cNvSpPr/>
            <p:nvPr/>
          </p:nvSpPr>
          <p:spPr>
            <a:xfrm>
              <a:off x="137487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1"/>
                  </a:moveTo>
                  <a:cubicBezTo>
                    <a:pt x="298" y="1"/>
                    <a:pt x="1" y="698"/>
                    <a:pt x="414" y="1111"/>
                  </a:cubicBezTo>
                  <a:cubicBezTo>
                    <a:pt x="547" y="1242"/>
                    <a:pt x="710" y="1301"/>
                    <a:pt x="869" y="1301"/>
                  </a:cubicBezTo>
                  <a:cubicBezTo>
                    <a:pt x="1204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79;p12">
              <a:extLst>
                <a:ext uri="{FF2B5EF4-FFF2-40B4-BE49-F238E27FC236}">
                  <a16:creationId xmlns:a16="http://schemas.microsoft.com/office/drawing/2014/main" id="{23EE6185-A056-71C9-45E4-9FB7DC20634D}"/>
                </a:ext>
              </a:extLst>
            </p:cNvPr>
            <p:cNvSpPr/>
            <p:nvPr/>
          </p:nvSpPr>
          <p:spPr>
            <a:xfrm>
              <a:off x="14562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80;p12">
              <a:extLst>
                <a:ext uri="{FF2B5EF4-FFF2-40B4-BE49-F238E27FC236}">
                  <a16:creationId xmlns:a16="http://schemas.microsoft.com/office/drawing/2014/main" id="{865A0B42-E936-2E11-A726-F7C3C66206F7}"/>
                </a:ext>
              </a:extLst>
            </p:cNvPr>
            <p:cNvSpPr/>
            <p:nvPr/>
          </p:nvSpPr>
          <p:spPr>
            <a:xfrm>
              <a:off x="1537250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81;p12">
              <a:extLst>
                <a:ext uri="{FF2B5EF4-FFF2-40B4-BE49-F238E27FC236}">
                  <a16:creationId xmlns:a16="http://schemas.microsoft.com/office/drawing/2014/main" id="{1E37AB4E-6BFF-8CD3-944C-030B92AA17A3}"/>
                </a:ext>
              </a:extLst>
            </p:cNvPr>
            <p:cNvSpPr/>
            <p:nvPr/>
          </p:nvSpPr>
          <p:spPr>
            <a:xfrm>
              <a:off x="1618300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82;p12">
              <a:extLst>
                <a:ext uri="{FF2B5EF4-FFF2-40B4-BE49-F238E27FC236}">
                  <a16:creationId xmlns:a16="http://schemas.microsoft.com/office/drawing/2014/main" id="{FFFB7605-0112-809F-69D5-C9C3EA2E4996}"/>
                </a:ext>
              </a:extLst>
            </p:cNvPr>
            <p:cNvSpPr/>
            <p:nvPr/>
          </p:nvSpPr>
          <p:spPr>
            <a:xfrm>
              <a:off x="1699475" y="3070150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4" y="1301"/>
                    <a:pt x="863" y="1301"/>
                  </a:cubicBezTo>
                  <a:cubicBezTo>
                    <a:pt x="1198" y="1301"/>
                    <a:pt x="1518" y="1042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83;p12">
              <a:extLst>
                <a:ext uri="{FF2B5EF4-FFF2-40B4-BE49-F238E27FC236}">
                  <a16:creationId xmlns:a16="http://schemas.microsoft.com/office/drawing/2014/main" id="{307453B4-D3F2-2F51-7E12-1ACDEF79FD3E}"/>
                </a:ext>
              </a:extLst>
            </p:cNvPr>
            <p:cNvSpPr/>
            <p:nvPr/>
          </p:nvSpPr>
          <p:spPr>
            <a:xfrm>
              <a:off x="1780525" y="3070150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7" y="1301"/>
                    <a:pt x="866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84;p12">
              <a:extLst>
                <a:ext uri="{FF2B5EF4-FFF2-40B4-BE49-F238E27FC236}">
                  <a16:creationId xmlns:a16="http://schemas.microsoft.com/office/drawing/2014/main" id="{95563183-A2A8-5F02-55C9-91108277CB6E}"/>
                </a:ext>
              </a:extLst>
            </p:cNvPr>
            <p:cNvSpPr/>
            <p:nvPr/>
          </p:nvSpPr>
          <p:spPr>
            <a:xfrm>
              <a:off x="186170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85;p12">
              <a:extLst>
                <a:ext uri="{FF2B5EF4-FFF2-40B4-BE49-F238E27FC236}">
                  <a16:creationId xmlns:a16="http://schemas.microsoft.com/office/drawing/2014/main" id="{E52C546F-FC9C-818C-F0CD-ACCA26D66CF1}"/>
                </a:ext>
              </a:extLst>
            </p:cNvPr>
            <p:cNvSpPr/>
            <p:nvPr/>
          </p:nvSpPr>
          <p:spPr>
            <a:xfrm>
              <a:off x="19427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86;p12">
              <a:extLst>
                <a:ext uri="{FF2B5EF4-FFF2-40B4-BE49-F238E27FC236}">
                  <a16:creationId xmlns:a16="http://schemas.microsoft.com/office/drawing/2014/main" id="{2F20D087-D8EC-9485-C07B-4499C84C1142}"/>
                </a:ext>
              </a:extLst>
            </p:cNvPr>
            <p:cNvSpPr/>
            <p:nvPr/>
          </p:nvSpPr>
          <p:spPr>
            <a:xfrm>
              <a:off x="2023925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3" y="1301"/>
                    <a:pt x="863" y="1301"/>
                  </a:cubicBezTo>
                  <a:cubicBezTo>
                    <a:pt x="1199" y="1301"/>
                    <a:pt x="1520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87;p12">
              <a:extLst>
                <a:ext uri="{FF2B5EF4-FFF2-40B4-BE49-F238E27FC236}">
                  <a16:creationId xmlns:a16="http://schemas.microsoft.com/office/drawing/2014/main" id="{E8D97B61-5825-691C-AE08-94269E42A999}"/>
                </a:ext>
              </a:extLst>
            </p:cNvPr>
            <p:cNvSpPr/>
            <p:nvPr/>
          </p:nvSpPr>
          <p:spPr>
            <a:xfrm>
              <a:off x="21049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7" y="1301"/>
                  </a:cubicBezTo>
                  <a:cubicBezTo>
                    <a:pt x="1202" y="1301"/>
                    <a:pt x="1525" y="1042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88;p12">
              <a:extLst>
                <a:ext uri="{FF2B5EF4-FFF2-40B4-BE49-F238E27FC236}">
                  <a16:creationId xmlns:a16="http://schemas.microsoft.com/office/drawing/2014/main" id="{41638F9D-F459-C79D-0BE0-2552FC9CE80A}"/>
                </a:ext>
              </a:extLst>
            </p:cNvPr>
            <p:cNvSpPr/>
            <p:nvPr/>
          </p:nvSpPr>
          <p:spPr>
            <a:xfrm>
              <a:off x="2186150" y="3070150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1" y="1242"/>
                    <a:pt x="704" y="1301"/>
                    <a:pt x="864" y="1301"/>
                  </a:cubicBezTo>
                  <a:cubicBezTo>
                    <a:pt x="1201" y="1301"/>
                    <a:pt x="1524" y="1042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89;p12">
              <a:extLst>
                <a:ext uri="{FF2B5EF4-FFF2-40B4-BE49-F238E27FC236}">
                  <a16:creationId xmlns:a16="http://schemas.microsoft.com/office/drawing/2014/main" id="{66E1A829-2381-5291-3D7F-8DACFC5CC08D}"/>
                </a:ext>
              </a:extLst>
            </p:cNvPr>
            <p:cNvSpPr/>
            <p:nvPr/>
          </p:nvSpPr>
          <p:spPr>
            <a:xfrm>
              <a:off x="11316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90;p12">
              <a:extLst>
                <a:ext uri="{FF2B5EF4-FFF2-40B4-BE49-F238E27FC236}">
                  <a16:creationId xmlns:a16="http://schemas.microsoft.com/office/drawing/2014/main" id="{78333BCC-FD49-E14E-8EAD-9A719E22C35F}"/>
                </a:ext>
              </a:extLst>
            </p:cNvPr>
            <p:cNvSpPr/>
            <p:nvPr/>
          </p:nvSpPr>
          <p:spPr>
            <a:xfrm>
              <a:off x="1212825" y="31526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6"/>
                    <a:pt x="705" y="1306"/>
                    <a:pt x="865" y="1306"/>
                  </a:cubicBezTo>
                  <a:cubicBezTo>
                    <a:pt x="1199" y="1306"/>
                    <a:pt x="1517" y="1046"/>
                    <a:pt x="1517" y="653"/>
                  </a:cubicBezTo>
                  <a:cubicBezTo>
                    <a:pt x="1517" y="292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91;p12">
              <a:extLst>
                <a:ext uri="{FF2B5EF4-FFF2-40B4-BE49-F238E27FC236}">
                  <a16:creationId xmlns:a16="http://schemas.microsoft.com/office/drawing/2014/main" id="{7AF0E99A-2B2C-F1EC-4F35-69A78DCA3ADA}"/>
                </a:ext>
              </a:extLst>
            </p:cNvPr>
            <p:cNvSpPr/>
            <p:nvPr/>
          </p:nvSpPr>
          <p:spPr>
            <a:xfrm>
              <a:off x="12938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92;p12">
              <a:extLst>
                <a:ext uri="{FF2B5EF4-FFF2-40B4-BE49-F238E27FC236}">
                  <a16:creationId xmlns:a16="http://schemas.microsoft.com/office/drawing/2014/main" id="{8DC71F7A-DC70-97C2-5086-8725830EE14A}"/>
                </a:ext>
              </a:extLst>
            </p:cNvPr>
            <p:cNvSpPr/>
            <p:nvPr/>
          </p:nvSpPr>
          <p:spPr>
            <a:xfrm>
              <a:off x="137487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93;p12">
              <a:extLst>
                <a:ext uri="{FF2B5EF4-FFF2-40B4-BE49-F238E27FC236}">
                  <a16:creationId xmlns:a16="http://schemas.microsoft.com/office/drawing/2014/main" id="{86D12B23-7B1B-196F-9C73-748C157B5087}"/>
                </a:ext>
              </a:extLst>
            </p:cNvPr>
            <p:cNvSpPr/>
            <p:nvPr/>
          </p:nvSpPr>
          <p:spPr>
            <a:xfrm>
              <a:off x="14562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1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94;p12">
              <a:extLst>
                <a:ext uri="{FF2B5EF4-FFF2-40B4-BE49-F238E27FC236}">
                  <a16:creationId xmlns:a16="http://schemas.microsoft.com/office/drawing/2014/main" id="{9396E6D7-3446-3BEF-2AF4-C78FB113F971}"/>
                </a:ext>
              </a:extLst>
            </p:cNvPr>
            <p:cNvSpPr/>
            <p:nvPr/>
          </p:nvSpPr>
          <p:spPr>
            <a:xfrm>
              <a:off x="1537250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95;p12">
              <a:extLst>
                <a:ext uri="{FF2B5EF4-FFF2-40B4-BE49-F238E27FC236}">
                  <a16:creationId xmlns:a16="http://schemas.microsoft.com/office/drawing/2014/main" id="{29BAD84E-558C-14EE-6B47-6866D16F40AA}"/>
                </a:ext>
              </a:extLst>
            </p:cNvPr>
            <p:cNvSpPr/>
            <p:nvPr/>
          </p:nvSpPr>
          <p:spPr>
            <a:xfrm>
              <a:off x="1618300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96;p12">
              <a:extLst>
                <a:ext uri="{FF2B5EF4-FFF2-40B4-BE49-F238E27FC236}">
                  <a16:creationId xmlns:a16="http://schemas.microsoft.com/office/drawing/2014/main" id="{9725BD8A-7DE1-799E-4F08-04D8A9E23728}"/>
                </a:ext>
              </a:extLst>
            </p:cNvPr>
            <p:cNvSpPr/>
            <p:nvPr/>
          </p:nvSpPr>
          <p:spPr>
            <a:xfrm>
              <a:off x="1699475" y="31526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2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97;p12">
              <a:extLst>
                <a:ext uri="{FF2B5EF4-FFF2-40B4-BE49-F238E27FC236}">
                  <a16:creationId xmlns:a16="http://schemas.microsoft.com/office/drawing/2014/main" id="{04EAFF80-771D-3132-C1CD-8ADC2E9C8FFD}"/>
                </a:ext>
              </a:extLst>
            </p:cNvPr>
            <p:cNvSpPr/>
            <p:nvPr/>
          </p:nvSpPr>
          <p:spPr>
            <a:xfrm>
              <a:off x="1780525" y="31526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98;p12">
              <a:extLst>
                <a:ext uri="{FF2B5EF4-FFF2-40B4-BE49-F238E27FC236}">
                  <a16:creationId xmlns:a16="http://schemas.microsoft.com/office/drawing/2014/main" id="{8A708C7F-E064-B79A-72A1-E6B075FBD4AF}"/>
                </a:ext>
              </a:extLst>
            </p:cNvPr>
            <p:cNvSpPr/>
            <p:nvPr/>
          </p:nvSpPr>
          <p:spPr>
            <a:xfrm>
              <a:off x="186170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99;p12">
              <a:extLst>
                <a:ext uri="{FF2B5EF4-FFF2-40B4-BE49-F238E27FC236}">
                  <a16:creationId xmlns:a16="http://schemas.microsoft.com/office/drawing/2014/main" id="{B819F2F7-C529-0B23-0AD5-9B693BB91787}"/>
                </a:ext>
              </a:extLst>
            </p:cNvPr>
            <p:cNvSpPr/>
            <p:nvPr/>
          </p:nvSpPr>
          <p:spPr>
            <a:xfrm>
              <a:off x="19427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4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00;p12">
              <a:extLst>
                <a:ext uri="{FF2B5EF4-FFF2-40B4-BE49-F238E27FC236}">
                  <a16:creationId xmlns:a16="http://schemas.microsoft.com/office/drawing/2014/main" id="{5C0C06E8-D6BB-3793-896A-A08E22FAEC60}"/>
                </a:ext>
              </a:extLst>
            </p:cNvPr>
            <p:cNvSpPr/>
            <p:nvPr/>
          </p:nvSpPr>
          <p:spPr>
            <a:xfrm>
              <a:off x="2023925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5" y="1306"/>
                    <a:pt x="866" y="1306"/>
                  </a:cubicBezTo>
                  <a:cubicBezTo>
                    <a:pt x="1200" y="1306"/>
                    <a:pt x="1520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01;p12">
              <a:extLst>
                <a:ext uri="{FF2B5EF4-FFF2-40B4-BE49-F238E27FC236}">
                  <a16:creationId xmlns:a16="http://schemas.microsoft.com/office/drawing/2014/main" id="{5CFB59C9-7F29-995B-C4C6-55589C484A52}"/>
                </a:ext>
              </a:extLst>
            </p:cNvPr>
            <p:cNvSpPr/>
            <p:nvPr/>
          </p:nvSpPr>
          <p:spPr>
            <a:xfrm>
              <a:off x="21049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2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02;p12">
              <a:extLst>
                <a:ext uri="{FF2B5EF4-FFF2-40B4-BE49-F238E27FC236}">
                  <a16:creationId xmlns:a16="http://schemas.microsoft.com/office/drawing/2014/main" id="{BD3111BE-9E4B-84AE-045D-C966FE8C2020}"/>
                </a:ext>
              </a:extLst>
            </p:cNvPr>
            <p:cNvSpPr/>
            <p:nvPr/>
          </p:nvSpPr>
          <p:spPr>
            <a:xfrm>
              <a:off x="2186150" y="31526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2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03;p12">
              <a:extLst>
                <a:ext uri="{FF2B5EF4-FFF2-40B4-BE49-F238E27FC236}">
                  <a16:creationId xmlns:a16="http://schemas.microsoft.com/office/drawing/2014/main" id="{B9E42F95-FB55-8931-CDDD-71CE7C2B6CB9}"/>
                </a:ext>
              </a:extLst>
            </p:cNvPr>
            <p:cNvSpPr/>
            <p:nvPr/>
          </p:nvSpPr>
          <p:spPr>
            <a:xfrm>
              <a:off x="11371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14" y="1305"/>
                    <a:pt x="1304" y="1014"/>
                    <a:pt x="1304" y="652"/>
                  </a:cubicBezTo>
                  <a:cubicBezTo>
                    <a:pt x="1304" y="291"/>
                    <a:pt x="1014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04;p12">
              <a:extLst>
                <a:ext uri="{FF2B5EF4-FFF2-40B4-BE49-F238E27FC236}">
                  <a16:creationId xmlns:a16="http://schemas.microsoft.com/office/drawing/2014/main" id="{A2CE342C-DF34-B675-A21F-8D3C174F392C}"/>
                </a:ext>
              </a:extLst>
            </p:cNvPr>
            <p:cNvSpPr/>
            <p:nvPr/>
          </p:nvSpPr>
          <p:spPr>
            <a:xfrm>
              <a:off x="1218300" y="3235125"/>
              <a:ext cx="32475" cy="32625"/>
            </a:xfrm>
            <a:custGeom>
              <a:avLst/>
              <a:gdLst/>
              <a:ahLst/>
              <a:cxnLst/>
              <a:rect l="l" t="t" r="r" b="b"/>
              <a:pathLst>
                <a:path w="1299" h="1305" extrusionOk="0">
                  <a:moveTo>
                    <a:pt x="646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46" y="1305"/>
                  </a:cubicBezTo>
                  <a:cubicBezTo>
                    <a:pt x="1008" y="1305"/>
                    <a:pt x="1298" y="1014"/>
                    <a:pt x="1298" y="652"/>
                  </a:cubicBezTo>
                  <a:cubicBezTo>
                    <a:pt x="1298" y="291"/>
                    <a:pt x="1008" y="0"/>
                    <a:pt x="646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05;p12">
              <a:extLst>
                <a:ext uri="{FF2B5EF4-FFF2-40B4-BE49-F238E27FC236}">
                  <a16:creationId xmlns:a16="http://schemas.microsoft.com/office/drawing/2014/main" id="{6A903726-218E-6895-B51B-1BCB9447CE4E}"/>
                </a:ext>
              </a:extLst>
            </p:cNvPr>
            <p:cNvSpPr/>
            <p:nvPr/>
          </p:nvSpPr>
          <p:spPr>
            <a:xfrm>
              <a:off x="12938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06;p12">
              <a:extLst>
                <a:ext uri="{FF2B5EF4-FFF2-40B4-BE49-F238E27FC236}">
                  <a16:creationId xmlns:a16="http://schemas.microsoft.com/office/drawing/2014/main" id="{6DF226EE-A8BF-8BC5-23D1-694DD3863B7B}"/>
                </a:ext>
              </a:extLst>
            </p:cNvPr>
            <p:cNvSpPr/>
            <p:nvPr/>
          </p:nvSpPr>
          <p:spPr>
            <a:xfrm>
              <a:off x="137487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07;p12">
              <a:extLst>
                <a:ext uri="{FF2B5EF4-FFF2-40B4-BE49-F238E27FC236}">
                  <a16:creationId xmlns:a16="http://schemas.microsoft.com/office/drawing/2014/main" id="{BBF68E03-860C-BEFF-81B5-9B14055C3325}"/>
                </a:ext>
              </a:extLst>
            </p:cNvPr>
            <p:cNvSpPr/>
            <p:nvPr/>
          </p:nvSpPr>
          <p:spPr>
            <a:xfrm>
              <a:off x="14562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08;p12">
              <a:extLst>
                <a:ext uri="{FF2B5EF4-FFF2-40B4-BE49-F238E27FC236}">
                  <a16:creationId xmlns:a16="http://schemas.microsoft.com/office/drawing/2014/main" id="{EF697621-2614-07DC-45EA-C1A88DD28ACE}"/>
                </a:ext>
              </a:extLst>
            </p:cNvPr>
            <p:cNvSpPr/>
            <p:nvPr/>
          </p:nvSpPr>
          <p:spPr>
            <a:xfrm>
              <a:off x="1537250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09;p12">
              <a:extLst>
                <a:ext uri="{FF2B5EF4-FFF2-40B4-BE49-F238E27FC236}">
                  <a16:creationId xmlns:a16="http://schemas.microsoft.com/office/drawing/2014/main" id="{BFACC57B-F1AD-816C-0733-3F4F5951F43B}"/>
                </a:ext>
              </a:extLst>
            </p:cNvPr>
            <p:cNvSpPr/>
            <p:nvPr/>
          </p:nvSpPr>
          <p:spPr>
            <a:xfrm>
              <a:off x="1618300" y="3235125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10;p12">
              <a:extLst>
                <a:ext uri="{FF2B5EF4-FFF2-40B4-BE49-F238E27FC236}">
                  <a16:creationId xmlns:a16="http://schemas.microsoft.com/office/drawing/2014/main" id="{FC0CAA5F-9DD6-77B1-B89B-DC261A324C27}"/>
                </a:ext>
              </a:extLst>
            </p:cNvPr>
            <p:cNvSpPr/>
            <p:nvPr/>
          </p:nvSpPr>
          <p:spPr>
            <a:xfrm>
              <a:off x="1699475" y="3235125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11;p12">
              <a:extLst>
                <a:ext uri="{FF2B5EF4-FFF2-40B4-BE49-F238E27FC236}">
                  <a16:creationId xmlns:a16="http://schemas.microsoft.com/office/drawing/2014/main" id="{16155155-CF4F-866D-1A24-6D895B2EF627}"/>
                </a:ext>
              </a:extLst>
            </p:cNvPr>
            <p:cNvSpPr/>
            <p:nvPr/>
          </p:nvSpPr>
          <p:spPr>
            <a:xfrm>
              <a:off x="17860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1" y="291"/>
                    <a:pt x="1" y="652"/>
                  </a:cubicBezTo>
                  <a:cubicBezTo>
                    <a:pt x="1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12;p12">
              <a:extLst>
                <a:ext uri="{FF2B5EF4-FFF2-40B4-BE49-F238E27FC236}">
                  <a16:creationId xmlns:a16="http://schemas.microsoft.com/office/drawing/2014/main" id="{BFDBA1F6-232A-3D92-9160-A822A2271604}"/>
                </a:ext>
              </a:extLst>
            </p:cNvPr>
            <p:cNvSpPr/>
            <p:nvPr/>
          </p:nvSpPr>
          <p:spPr>
            <a:xfrm>
              <a:off x="1867200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2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2" y="1305"/>
                  </a:cubicBezTo>
                  <a:cubicBezTo>
                    <a:pt x="1007" y="1305"/>
                    <a:pt x="1304" y="1014"/>
                    <a:pt x="1304" y="652"/>
                  </a:cubicBezTo>
                  <a:cubicBezTo>
                    <a:pt x="1304" y="291"/>
                    <a:pt x="1007" y="0"/>
                    <a:pt x="65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13;p12">
              <a:extLst>
                <a:ext uri="{FF2B5EF4-FFF2-40B4-BE49-F238E27FC236}">
                  <a16:creationId xmlns:a16="http://schemas.microsoft.com/office/drawing/2014/main" id="{1285BAAE-5FCF-8BA0-820B-D3E08269B882}"/>
                </a:ext>
              </a:extLst>
            </p:cNvPr>
            <p:cNvSpPr/>
            <p:nvPr/>
          </p:nvSpPr>
          <p:spPr>
            <a:xfrm>
              <a:off x="1948225" y="3235125"/>
              <a:ext cx="32625" cy="32625"/>
            </a:xfrm>
            <a:custGeom>
              <a:avLst/>
              <a:gdLst/>
              <a:ahLst/>
              <a:cxnLst/>
              <a:rect l="l" t="t" r="r" b="b"/>
              <a:pathLst>
                <a:path w="1305" h="1305" extrusionOk="0">
                  <a:moveTo>
                    <a:pt x="653" y="0"/>
                  </a:moveTo>
                  <a:cubicBezTo>
                    <a:pt x="291" y="0"/>
                    <a:pt x="0" y="291"/>
                    <a:pt x="0" y="652"/>
                  </a:cubicBezTo>
                  <a:cubicBezTo>
                    <a:pt x="0" y="1014"/>
                    <a:pt x="291" y="1305"/>
                    <a:pt x="653" y="1305"/>
                  </a:cubicBezTo>
                  <a:cubicBezTo>
                    <a:pt x="1014" y="1305"/>
                    <a:pt x="1305" y="1014"/>
                    <a:pt x="1305" y="652"/>
                  </a:cubicBezTo>
                  <a:cubicBezTo>
                    <a:pt x="1305" y="291"/>
                    <a:pt x="1014" y="0"/>
                    <a:pt x="65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14;p12">
              <a:extLst>
                <a:ext uri="{FF2B5EF4-FFF2-40B4-BE49-F238E27FC236}">
                  <a16:creationId xmlns:a16="http://schemas.microsoft.com/office/drawing/2014/main" id="{A31AF993-4443-E1CA-E6DA-5EE57E781BCC}"/>
                </a:ext>
              </a:extLst>
            </p:cNvPr>
            <p:cNvSpPr/>
            <p:nvPr/>
          </p:nvSpPr>
          <p:spPr>
            <a:xfrm>
              <a:off x="2023925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15;p12">
              <a:extLst>
                <a:ext uri="{FF2B5EF4-FFF2-40B4-BE49-F238E27FC236}">
                  <a16:creationId xmlns:a16="http://schemas.microsoft.com/office/drawing/2014/main" id="{6CE14082-14A0-9613-C37D-6AABAD5257DC}"/>
                </a:ext>
              </a:extLst>
            </p:cNvPr>
            <p:cNvSpPr/>
            <p:nvPr/>
          </p:nvSpPr>
          <p:spPr>
            <a:xfrm>
              <a:off x="21049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16;p12">
              <a:extLst>
                <a:ext uri="{FF2B5EF4-FFF2-40B4-BE49-F238E27FC236}">
                  <a16:creationId xmlns:a16="http://schemas.microsoft.com/office/drawing/2014/main" id="{4D047F73-5C38-D529-CBE2-49406C19DD8D}"/>
                </a:ext>
              </a:extLst>
            </p:cNvPr>
            <p:cNvSpPr/>
            <p:nvPr/>
          </p:nvSpPr>
          <p:spPr>
            <a:xfrm>
              <a:off x="2186150" y="3235125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17;p12">
              <a:extLst>
                <a:ext uri="{FF2B5EF4-FFF2-40B4-BE49-F238E27FC236}">
                  <a16:creationId xmlns:a16="http://schemas.microsoft.com/office/drawing/2014/main" id="{A2631BF7-0D2D-4AF4-4992-904C7687F7D0}"/>
                </a:ext>
              </a:extLst>
            </p:cNvPr>
            <p:cNvSpPr/>
            <p:nvPr/>
          </p:nvSpPr>
          <p:spPr>
            <a:xfrm>
              <a:off x="11316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18;p12">
              <a:extLst>
                <a:ext uri="{FF2B5EF4-FFF2-40B4-BE49-F238E27FC236}">
                  <a16:creationId xmlns:a16="http://schemas.microsoft.com/office/drawing/2014/main" id="{F882EFB1-E0C0-1B86-A0B4-066C97E1A2C5}"/>
                </a:ext>
              </a:extLst>
            </p:cNvPr>
            <p:cNvSpPr/>
            <p:nvPr/>
          </p:nvSpPr>
          <p:spPr>
            <a:xfrm>
              <a:off x="1212825" y="33177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0"/>
                  </a:moveTo>
                  <a:cubicBezTo>
                    <a:pt x="284" y="0"/>
                    <a:pt x="0" y="697"/>
                    <a:pt x="407" y="1111"/>
                  </a:cubicBezTo>
                  <a:cubicBezTo>
                    <a:pt x="540" y="1242"/>
                    <a:pt x="703" y="1300"/>
                    <a:pt x="862" y="1300"/>
                  </a:cubicBezTo>
                  <a:cubicBezTo>
                    <a:pt x="1197" y="1300"/>
                    <a:pt x="1517" y="1042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19;p12">
              <a:extLst>
                <a:ext uri="{FF2B5EF4-FFF2-40B4-BE49-F238E27FC236}">
                  <a16:creationId xmlns:a16="http://schemas.microsoft.com/office/drawing/2014/main" id="{60495FF5-CC71-95B2-F8AC-BA1FF5A61913}"/>
                </a:ext>
              </a:extLst>
            </p:cNvPr>
            <p:cNvSpPr/>
            <p:nvPr/>
          </p:nvSpPr>
          <p:spPr>
            <a:xfrm>
              <a:off x="12938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0" y="697"/>
                    <a:pt x="414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20;p12">
              <a:extLst>
                <a:ext uri="{FF2B5EF4-FFF2-40B4-BE49-F238E27FC236}">
                  <a16:creationId xmlns:a16="http://schemas.microsoft.com/office/drawing/2014/main" id="{D20EF8AB-5B24-AECA-1A7E-73D27E240BBA}"/>
                </a:ext>
              </a:extLst>
            </p:cNvPr>
            <p:cNvSpPr/>
            <p:nvPr/>
          </p:nvSpPr>
          <p:spPr>
            <a:xfrm>
              <a:off x="137487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9" y="0"/>
                  </a:moveTo>
                  <a:cubicBezTo>
                    <a:pt x="298" y="0"/>
                    <a:pt x="1" y="697"/>
                    <a:pt x="414" y="1111"/>
                  </a:cubicBezTo>
                  <a:cubicBezTo>
                    <a:pt x="547" y="1242"/>
                    <a:pt x="710" y="1300"/>
                    <a:pt x="869" y="1300"/>
                  </a:cubicBezTo>
                  <a:cubicBezTo>
                    <a:pt x="1204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21;p12">
              <a:extLst>
                <a:ext uri="{FF2B5EF4-FFF2-40B4-BE49-F238E27FC236}">
                  <a16:creationId xmlns:a16="http://schemas.microsoft.com/office/drawing/2014/main" id="{A4C60DD6-09B4-49AF-482B-FFB8D29DFF6F}"/>
                </a:ext>
              </a:extLst>
            </p:cNvPr>
            <p:cNvSpPr/>
            <p:nvPr/>
          </p:nvSpPr>
          <p:spPr>
            <a:xfrm>
              <a:off x="14562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22;p12">
              <a:extLst>
                <a:ext uri="{FF2B5EF4-FFF2-40B4-BE49-F238E27FC236}">
                  <a16:creationId xmlns:a16="http://schemas.microsoft.com/office/drawing/2014/main" id="{2A83EA3D-A6DA-26B3-393D-0E0A3616A0C6}"/>
                </a:ext>
              </a:extLst>
            </p:cNvPr>
            <p:cNvSpPr/>
            <p:nvPr/>
          </p:nvSpPr>
          <p:spPr>
            <a:xfrm>
              <a:off x="1537250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23;p12">
              <a:extLst>
                <a:ext uri="{FF2B5EF4-FFF2-40B4-BE49-F238E27FC236}">
                  <a16:creationId xmlns:a16="http://schemas.microsoft.com/office/drawing/2014/main" id="{DAB9EDD1-9013-1262-7108-52B180F1AB8C}"/>
                </a:ext>
              </a:extLst>
            </p:cNvPr>
            <p:cNvSpPr/>
            <p:nvPr/>
          </p:nvSpPr>
          <p:spPr>
            <a:xfrm>
              <a:off x="1618300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5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24;p12">
              <a:extLst>
                <a:ext uri="{FF2B5EF4-FFF2-40B4-BE49-F238E27FC236}">
                  <a16:creationId xmlns:a16="http://schemas.microsoft.com/office/drawing/2014/main" id="{34CD75A8-F49C-630A-150D-AD1ECC9AA906}"/>
                </a:ext>
              </a:extLst>
            </p:cNvPr>
            <p:cNvSpPr/>
            <p:nvPr/>
          </p:nvSpPr>
          <p:spPr>
            <a:xfrm>
              <a:off x="1699475" y="33177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0"/>
                  </a:moveTo>
                  <a:cubicBezTo>
                    <a:pt x="291" y="0"/>
                    <a:pt x="1" y="697"/>
                    <a:pt x="408" y="1111"/>
                  </a:cubicBezTo>
                  <a:cubicBezTo>
                    <a:pt x="541" y="1242"/>
                    <a:pt x="704" y="1300"/>
                    <a:pt x="863" y="1300"/>
                  </a:cubicBezTo>
                  <a:cubicBezTo>
                    <a:pt x="1198" y="1300"/>
                    <a:pt x="1518" y="1042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25;p12">
              <a:extLst>
                <a:ext uri="{FF2B5EF4-FFF2-40B4-BE49-F238E27FC236}">
                  <a16:creationId xmlns:a16="http://schemas.microsoft.com/office/drawing/2014/main" id="{6DB996D5-8F17-5EAA-0700-888CF09B80D7}"/>
                </a:ext>
              </a:extLst>
            </p:cNvPr>
            <p:cNvSpPr/>
            <p:nvPr/>
          </p:nvSpPr>
          <p:spPr>
            <a:xfrm>
              <a:off x="1780525" y="33177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0"/>
                  </a:moveTo>
                  <a:cubicBezTo>
                    <a:pt x="291" y="0"/>
                    <a:pt x="0" y="697"/>
                    <a:pt x="413" y="1111"/>
                  </a:cubicBezTo>
                  <a:cubicBezTo>
                    <a:pt x="544" y="1242"/>
                    <a:pt x="707" y="1300"/>
                    <a:pt x="866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26;p12">
              <a:extLst>
                <a:ext uri="{FF2B5EF4-FFF2-40B4-BE49-F238E27FC236}">
                  <a16:creationId xmlns:a16="http://schemas.microsoft.com/office/drawing/2014/main" id="{6A6DF88B-CF02-C60F-705B-08DD13BF495D}"/>
                </a:ext>
              </a:extLst>
            </p:cNvPr>
            <p:cNvSpPr/>
            <p:nvPr/>
          </p:nvSpPr>
          <p:spPr>
            <a:xfrm>
              <a:off x="186170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27;p12">
              <a:extLst>
                <a:ext uri="{FF2B5EF4-FFF2-40B4-BE49-F238E27FC236}">
                  <a16:creationId xmlns:a16="http://schemas.microsoft.com/office/drawing/2014/main" id="{D786006F-9388-1DBC-5A8F-7CB09C2EEAA2}"/>
                </a:ext>
              </a:extLst>
            </p:cNvPr>
            <p:cNvSpPr/>
            <p:nvPr/>
          </p:nvSpPr>
          <p:spPr>
            <a:xfrm>
              <a:off x="19427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28;p12">
              <a:extLst>
                <a:ext uri="{FF2B5EF4-FFF2-40B4-BE49-F238E27FC236}">
                  <a16:creationId xmlns:a16="http://schemas.microsoft.com/office/drawing/2014/main" id="{C329606A-04AC-D674-93C4-E26B5ABADB48}"/>
                </a:ext>
              </a:extLst>
            </p:cNvPr>
            <p:cNvSpPr/>
            <p:nvPr/>
          </p:nvSpPr>
          <p:spPr>
            <a:xfrm>
              <a:off x="2023925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3" y="1300"/>
                    <a:pt x="863" y="1300"/>
                  </a:cubicBezTo>
                  <a:cubicBezTo>
                    <a:pt x="1199" y="1300"/>
                    <a:pt x="1520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29;p12">
              <a:extLst>
                <a:ext uri="{FF2B5EF4-FFF2-40B4-BE49-F238E27FC236}">
                  <a16:creationId xmlns:a16="http://schemas.microsoft.com/office/drawing/2014/main" id="{7ADD4C25-00B2-774A-F31B-08339E0B2C5C}"/>
                </a:ext>
              </a:extLst>
            </p:cNvPr>
            <p:cNvSpPr/>
            <p:nvPr/>
          </p:nvSpPr>
          <p:spPr>
            <a:xfrm>
              <a:off x="21049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14" y="1111"/>
                  </a:cubicBezTo>
                  <a:cubicBezTo>
                    <a:pt x="545" y="1242"/>
                    <a:pt x="707" y="1300"/>
                    <a:pt x="867" y="1300"/>
                  </a:cubicBezTo>
                  <a:cubicBezTo>
                    <a:pt x="1202" y="1300"/>
                    <a:pt x="1525" y="1042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30;p12">
              <a:extLst>
                <a:ext uri="{FF2B5EF4-FFF2-40B4-BE49-F238E27FC236}">
                  <a16:creationId xmlns:a16="http://schemas.microsoft.com/office/drawing/2014/main" id="{0C7B5EC5-EFA1-BB89-CE8E-5D24EFE400B9}"/>
                </a:ext>
              </a:extLst>
            </p:cNvPr>
            <p:cNvSpPr/>
            <p:nvPr/>
          </p:nvSpPr>
          <p:spPr>
            <a:xfrm>
              <a:off x="2186150" y="33177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0"/>
                  </a:moveTo>
                  <a:cubicBezTo>
                    <a:pt x="291" y="0"/>
                    <a:pt x="1" y="697"/>
                    <a:pt x="407" y="1111"/>
                  </a:cubicBezTo>
                  <a:cubicBezTo>
                    <a:pt x="541" y="1242"/>
                    <a:pt x="704" y="1300"/>
                    <a:pt x="864" y="1300"/>
                  </a:cubicBezTo>
                  <a:cubicBezTo>
                    <a:pt x="1201" y="1300"/>
                    <a:pt x="1524" y="1042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31;p12">
              <a:extLst>
                <a:ext uri="{FF2B5EF4-FFF2-40B4-BE49-F238E27FC236}">
                  <a16:creationId xmlns:a16="http://schemas.microsoft.com/office/drawing/2014/main" id="{62100751-1042-9981-DA91-868C37D9D161}"/>
                </a:ext>
              </a:extLst>
            </p:cNvPr>
            <p:cNvSpPr/>
            <p:nvPr/>
          </p:nvSpPr>
          <p:spPr>
            <a:xfrm>
              <a:off x="11316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32;p12">
              <a:extLst>
                <a:ext uri="{FF2B5EF4-FFF2-40B4-BE49-F238E27FC236}">
                  <a16:creationId xmlns:a16="http://schemas.microsoft.com/office/drawing/2014/main" id="{C525231A-3D3D-0477-D182-95B63A43BEFF}"/>
                </a:ext>
              </a:extLst>
            </p:cNvPr>
            <p:cNvSpPr/>
            <p:nvPr/>
          </p:nvSpPr>
          <p:spPr>
            <a:xfrm>
              <a:off x="1212825" y="3400250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33;p12">
              <a:extLst>
                <a:ext uri="{FF2B5EF4-FFF2-40B4-BE49-F238E27FC236}">
                  <a16:creationId xmlns:a16="http://schemas.microsoft.com/office/drawing/2014/main" id="{DA536909-4BF7-A6BD-E003-A0FE9DDA6BCC}"/>
                </a:ext>
              </a:extLst>
            </p:cNvPr>
            <p:cNvSpPr/>
            <p:nvPr/>
          </p:nvSpPr>
          <p:spPr>
            <a:xfrm>
              <a:off x="12938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34;p12">
              <a:extLst>
                <a:ext uri="{FF2B5EF4-FFF2-40B4-BE49-F238E27FC236}">
                  <a16:creationId xmlns:a16="http://schemas.microsoft.com/office/drawing/2014/main" id="{03A24D8B-1B8D-95A8-46CE-D20D27B12B75}"/>
                </a:ext>
              </a:extLst>
            </p:cNvPr>
            <p:cNvSpPr/>
            <p:nvPr/>
          </p:nvSpPr>
          <p:spPr>
            <a:xfrm>
              <a:off x="137487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0"/>
                  </a:moveTo>
                  <a:cubicBezTo>
                    <a:pt x="298" y="0"/>
                    <a:pt x="1" y="698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35;p12">
              <a:extLst>
                <a:ext uri="{FF2B5EF4-FFF2-40B4-BE49-F238E27FC236}">
                  <a16:creationId xmlns:a16="http://schemas.microsoft.com/office/drawing/2014/main" id="{A921B4B7-820B-B1D4-ACA2-40C3C8048B46}"/>
                </a:ext>
              </a:extLst>
            </p:cNvPr>
            <p:cNvSpPr/>
            <p:nvPr/>
          </p:nvSpPr>
          <p:spPr>
            <a:xfrm>
              <a:off x="14562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1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36;p12">
              <a:extLst>
                <a:ext uri="{FF2B5EF4-FFF2-40B4-BE49-F238E27FC236}">
                  <a16:creationId xmlns:a16="http://schemas.microsoft.com/office/drawing/2014/main" id="{39E88CDC-C88C-5C98-F586-8476C38F98B3}"/>
                </a:ext>
              </a:extLst>
            </p:cNvPr>
            <p:cNvSpPr/>
            <p:nvPr/>
          </p:nvSpPr>
          <p:spPr>
            <a:xfrm>
              <a:off x="1537250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37;p12">
              <a:extLst>
                <a:ext uri="{FF2B5EF4-FFF2-40B4-BE49-F238E27FC236}">
                  <a16:creationId xmlns:a16="http://schemas.microsoft.com/office/drawing/2014/main" id="{B14C3B9A-546E-816D-3787-7892ACC9EDE5}"/>
                </a:ext>
              </a:extLst>
            </p:cNvPr>
            <p:cNvSpPr/>
            <p:nvPr/>
          </p:nvSpPr>
          <p:spPr>
            <a:xfrm>
              <a:off x="1618300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38;p12">
              <a:extLst>
                <a:ext uri="{FF2B5EF4-FFF2-40B4-BE49-F238E27FC236}">
                  <a16:creationId xmlns:a16="http://schemas.microsoft.com/office/drawing/2014/main" id="{BA31311F-8051-D9FB-D609-3F9013A2B3AC}"/>
                </a:ext>
              </a:extLst>
            </p:cNvPr>
            <p:cNvSpPr/>
            <p:nvPr/>
          </p:nvSpPr>
          <p:spPr>
            <a:xfrm>
              <a:off x="1699475" y="34002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39;p12">
              <a:extLst>
                <a:ext uri="{FF2B5EF4-FFF2-40B4-BE49-F238E27FC236}">
                  <a16:creationId xmlns:a16="http://schemas.microsoft.com/office/drawing/2014/main" id="{DD04D84E-991F-1F1E-871D-BAEADDF5B0B4}"/>
                </a:ext>
              </a:extLst>
            </p:cNvPr>
            <p:cNvSpPr/>
            <p:nvPr/>
          </p:nvSpPr>
          <p:spPr>
            <a:xfrm>
              <a:off x="1780525" y="34002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40;p12">
              <a:extLst>
                <a:ext uri="{FF2B5EF4-FFF2-40B4-BE49-F238E27FC236}">
                  <a16:creationId xmlns:a16="http://schemas.microsoft.com/office/drawing/2014/main" id="{0E7B800B-52E2-392D-04B4-DBE9D163F77E}"/>
                </a:ext>
              </a:extLst>
            </p:cNvPr>
            <p:cNvSpPr/>
            <p:nvPr/>
          </p:nvSpPr>
          <p:spPr>
            <a:xfrm>
              <a:off x="186170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41;p12">
              <a:extLst>
                <a:ext uri="{FF2B5EF4-FFF2-40B4-BE49-F238E27FC236}">
                  <a16:creationId xmlns:a16="http://schemas.microsoft.com/office/drawing/2014/main" id="{7A968B25-3FA7-DEE2-CE9C-EE802188E974}"/>
                </a:ext>
              </a:extLst>
            </p:cNvPr>
            <p:cNvSpPr/>
            <p:nvPr/>
          </p:nvSpPr>
          <p:spPr>
            <a:xfrm>
              <a:off x="19427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42;p12">
              <a:extLst>
                <a:ext uri="{FF2B5EF4-FFF2-40B4-BE49-F238E27FC236}">
                  <a16:creationId xmlns:a16="http://schemas.microsoft.com/office/drawing/2014/main" id="{B7FF9580-4E99-3638-6AD9-50EBDB683639}"/>
                </a:ext>
              </a:extLst>
            </p:cNvPr>
            <p:cNvSpPr/>
            <p:nvPr/>
          </p:nvSpPr>
          <p:spPr>
            <a:xfrm>
              <a:off x="2023925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5" y="1305"/>
                    <a:pt x="866" y="1305"/>
                  </a:cubicBezTo>
                  <a:cubicBezTo>
                    <a:pt x="1200" y="1305"/>
                    <a:pt x="1520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43;p12">
              <a:extLst>
                <a:ext uri="{FF2B5EF4-FFF2-40B4-BE49-F238E27FC236}">
                  <a16:creationId xmlns:a16="http://schemas.microsoft.com/office/drawing/2014/main" id="{B21E58CA-4032-F419-32CE-99FD31750527}"/>
                </a:ext>
              </a:extLst>
            </p:cNvPr>
            <p:cNvSpPr/>
            <p:nvPr/>
          </p:nvSpPr>
          <p:spPr>
            <a:xfrm>
              <a:off x="21049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44;p12">
              <a:extLst>
                <a:ext uri="{FF2B5EF4-FFF2-40B4-BE49-F238E27FC236}">
                  <a16:creationId xmlns:a16="http://schemas.microsoft.com/office/drawing/2014/main" id="{C331B1C9-A911-A415-0AAD-49FB20378634}"/>
                </a:ext>
              </a:extLst>
            </p:cNvPr>
            <p:cNvSpPr/>
            <p:nvPr/>
          </p:nvSpPr>
          <p:spPr>
            <a:xfrm>
              <a:off x="2186150" y="34002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45;p12">
              <a:extLst>
                <a:ext uri="{FF2B5EF4-FFF2-40B4-BE49-F238E27FC236}">
                  <a16:creationId xmlns:a16="http://schemas.microsoft.com/office/drawing/2014/main" id="{D83F6D6C-064C-C621-FD84-1E77404A21EB}"/>
                </a:ext>
              </a:extLst>
            </p:cNvPr>
            <p:cNvSpPr/>
            <p:nvPr/>
          </p:nvSpPr>
          <p:spPr>
            <a:xfrm>
              <a:off x="11316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46;p12">
              <a:extLst>
                <a:ext uri="{FF2B5EF4-FFF2-40B4-BE49-F238E27FC236}">
                  <a16:creationId xmlns:a16="http://schemas.microsoft.com/office/drawing/2014/main" id="{0D9ABF3E-2F94-B5E5-EC45-A8EEC58C8D66}"/>
                </a:ext>
              </a:extLst>
            </p:cNvPr>
            <p:cNvSpPr/>
            <p:nvPr/>
          </p:nvSpPr>
          <p:spPr>
            <a:xfrm>
              <a:off x="1212825" y="3482725"/>
              <a:ext cx="37950" cy="32650"/>
            </a:xfrm>
            <a:custGeom>
              <a:avLst/>
              <a:gdLst/>
              <a:ahLst/>
              <a:cxnLst/>
              <a:rect l="l" t="t" r="r" b="b"/>
              <a:pathLst>
                <a:path w="1518" h="1306" extrusionOk="0">
                  <a:moveTo>
                    <a:pt x="865" y="1"/>
                  </a:moveTo>
                  <a:cubicBezTo>
                    <a:pt x="284" y="1"/>
                    <a:pt x="0" y="705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3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47;p12">
              <a:extLst>
                <a:ext uri="{FF2B5EF4-FFF2-40B4-BE49-F238E27FC236}">
                  <a16:creationId xmlns:a16="http://schemas.microsoft.com/office/drawing/2014/main" id="{8B12962B-94C4-E8BC-5CA8-C8E0899B29F0}"/>
                </a:ext>
              </a:extLst>
            </p:cNvPr>
            <p:cNvSpPr/>
            <p:nvPr/>
          </p:nvSpPr>
          <p:spPr>
            <a:xfrm>
              <a:off x="12938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48;p12">
              <a:extLst>
                <a:ext uri="{FF2B5EF4-FFF2-40B4-BE49-F238E27FC236}">
                  <a16:creationId xmlns:a16="http://schemas.microsoft.com/office/drawing/2014/main" id="{DA707F80-34A9-4642-0ED3-116658D130CC}"/>
                </a:ext>
              </a:extLst>
            </p:cNvPr>
            <p:cNvSpPr/>
            <p:nvPr/>
          </p:nvSpPr>
          <p:spPr>
            <a:xfrm>
              <a:off x="137487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49;p12">
              <a:extLst>
                <a:ext uri="{FF2B5EF4-FFF2-40B4-BE49-F238E27FC236}">
                  <a16:creationId xmlns:a16="http://schemas.microsoft.com/office/drawing/2014/main" id="{1D504519-23F9-ED23-BCF3-FCC931C3F5F9}"/>
                </a:ext>
              </a:extLst>
            </p:cNvPr>
            <p:cNvSpPr/>
            <p:nvPr/>
          </p:nvSpPr>
          <p:spPr>
            <a:xfrm>
              <a:off x="14562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50;p12">
              <a:extLst>
                <a:ext uri="{FF2B5EF4-FFF2-40B4-BE49-F238E27FC236}">
                  <a16:creationId xmlns:a16="http://schemas.microsoft.com/office/drawing/2014/main" id="{780D813D-1777-094C-1163-D7817F16A7F9}"/>
                </a:ext>
              </a:extLst>
            </p:cNvPr>
            <p:cNvSpPr/>
            <p:nvPr/>
          </p:nvSpPr>
          <p:spPr>
            <a:xfrm>
              <a:off x="1537250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51;p12">
              <a:extLst>
                <a:ext uri="{FF2B5EF4-FFF2-40B4-BE49-F238E27FC236}">
                  <a16:creationId xmlns:a16="http://schemas.microsoft.com/office/drawing/2014/main" id="{C5BB62D0-AECC-9EE4-A037-DB1A195D43A0}"/>
                </a:ext>
              </a:extLst>
            </p:cNvPr>
            <p:cNvSpPr/>
            <p:nvPr/>
          </p:nvSpPr>
          <p:spPr>
            <a:xfrm>
              <a:off x="1618300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52;p12">
              <a:extLst>
                <a:ext uri="{FF2B5EF4-FFF2-40B4-BE49-F238E27FC236}">
                  <a16:creationId xmlns:a16="http://schemas.microsoft.com/office/drawing/2014/main" id="{B08467EE-1217-71D9-B6CE-B8DE89772ED6}"/>
                </a:ext>
              </a:extLst>
            </p:cNvPr>
            <p:cNvSpPr/>
            <p:nvPr/>
          </p:nvSpPr>
          <p:spPr>
            <a:xfrm>
              <a:off x="1699475" y="3482725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53;p12">
              <a:extLst>
                <a:ext uri="{FF2B5EF4-FFF2-40B4-BE49-F238E27FC236}">
                  <a16:creationId xmlns:a16="http://schemas.microsoft.com/office/drawing/2014/main" id="{48F67570-A26C-CB8F-8BDA-D18D8E51C55F}"/>
                </a:ext>
              </a:extLst>
            </p:cNvPr>
            <p:cNvSpPr/>
            <p:nvPr/>
          </p:nvSpPr>
          <p:spPr>
            <a:xfrm>
              <a:off x="1780525" y="3482725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54;p12">
              <a:extLst>
                <a:ext uri="{FF2B5EF4-FFF2-40B4-BE49-F238E27FC236}">
                  <a16:creationId xmlns:a16="http://schemas.microsoft.com/office/drawing/2014/main" id="{766C75A0-5EE1-3A72-BCB1-361AEE7AE03D}"/>
                </a:ext>
              </a:extLst>
            </p:cNvPr>
            <p:cNvSpPr/>
            <p:nvPr/>
          </p:nvSpPr>
          <p:spPr>
            <a:xfrm>
              <a:off x="186170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55;p12">
              <a:extLst>
                <a:ext uri="{FF2B5EF4-FFF2-40B4-BE49-F238E27FC236}">
                  <a16:creationId xmlns:a16="http://schemas.microsoft.com/office/drawing/2014/main" id="{AE370337-3A8E-E4B9-AE53-CCFB8EBA2DB1}"/>
                </a:ext>
              </a:extLst>
            </p:cNvPr>
            <p:cNvSpPr/>
            <p:nvPr/>
          </p:nvSpPr>
          <p:spPr>
            <a:xfrm>
              <a:off x="19427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3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56;p12">
              <a:extLst>
                <a:ext uri="{FF2B5EF4-FFF2-40B4-BE49-F238E27FC236}">
                  <a16:creationId xmlns:a16="http://schemas.microsoft.com/office/drawing/2014/main" id="{C5BF8101-12BD-D7AA-97B2-90B094BF36C3}"/>
                </a:ext>
              </a:extLst>
            </p:cNvPr>
            <p:cNvSpPr/>
            <p:nvPr/>
          </p:nvSpPr>
          <p:spPr>
            <a:xfrm>
              <a:off x="2023925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57;p12">
              <a:extLst>
                <a:ext uri="{FF2B5EF4-FFF2-40B4-BE49-F238E27FC236}">
                  <a16:creationId xmlns:a16="http://schemas.microsoft.com/office/drawing/2014/main" id="{0E1714C0-EA5F-038D-8283-80277BA65101}"/>
                </a:ext>
              </a:extLst>
            </p:cNvPr>
            <p:cNvSpPr/>
            <p:nvPr/>
          </p:nvSpPr>
          <p:spPr>
            <a:xfrm>
              <a:off x="21049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58;p12">
              <a:extLst>
                <a:ext uri="{FF2B5EF4-FFF2-40B4-BE49-F238E27FC236}">
                  <a16:creationId xmlns:a16="http://schemas.microsoft.com/office/drawing/2014/main" id="{B58B6116-1852-E402-6768-B3E4A87009C1}"/>
                </a:ext>
              </a:extLst>
            </p:cNvPr>
            <p:cNvSpPr/>
            <p:nvPr/>
          </p:nvSpPr>
          <p:spPr>
            <a:xfrm>
              <a:off x="2186150" y="3482725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59;p12">
              <a:extLst>
                <a:ext uri="{FF2B5EF4-FFF2-40B4-BE49-F238E27FC236}">
                  <a16:creationId xmlns:a16="http://schemas.microsoft.com/office/drawing/2014/main" id="{199A32B2-DF56-4035-06B5-4DA5090E0B11}"/>
                </a:ext>
              </a:extLst>
            </p:cNvPr>
            <p:cNvSpPr/>
            <p:nvPr/>
          </p:nvSpPr>
          <p:spPr>
            <a:xfrm>
              <a:off x="11316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60;p12">
              <a:extLst>
                <a:ext uri="{FF2B5EF4-FFF2-40B4-BE49-F238E27FC236}">
                  <a16:creationId xmlns:a16="http://schemas.microsoft.com/office/drawing/2014/main" id="{C7604384-02EA-30ED-9CB2-E3F66F86CB56}"/>
                </a:ext>
              </a:extLst>
            </p:cNvPr>
            <p:cNvSpPr/>
            <p:nvPr/>
          </p:nvSpPr>
          <p:spPr>
            <a:xfrm>
              <a:off x="1212825" y="3565375"/>
              <a:ext cx="37950" cy="32525"/>
            </a:xfrm>
            <a:custGeom>
              <a:avLst/>
              <a:gdLst/>
              <a:ahLst/>
              <a:cxnLst/>
              <a:rect l="l" t="t" r="r" b="b"/>
              <a:pathLst>
                <a:path w="1518" h="1301" extrusionOk="0">
                  <a:moveTo>
                    <a:pt x="865" y="1"/>
                  </a:moveTo>
                  <a:cubicBezTo>
                    <a:pt x="284" y="1"/>
                    <a:pt x="0" y="698"/>
                    <a:pt x="407" y="1111"/>
                  </a:cubicBezTo>
                  <a:cubicBezTo>
                    <a:pt x="540" y="1242"/>
                    <a:pt x="702" y="1301"/>
                    <a:pt x="862" y="1301"/>
                  </a:cubicBezTo>
                  <a:cubicBezTo>
                    <a:pt x="1197" y="1301"/>
                    <a:pt x="1517" y="1040"/>
                    <a:pt x="1517" y="646"/>
                  </a:cubicBezTo>
                  <a:cubicBezTo>
                    <a:pt x="1517" y="291"/>
                    <a:pt x="1227" y="1"/>
                    <a:pt x="865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61;p12">
              <a:extLst>
                <a:ext uri="{FF2B5EF4-FFF2-40B4-BE49-F238E27FC236}">
                  <a16:creationId xmlns:a16="http://schemas.microsoft.com/office/drawing/2014/main" id="{0615045F-5B96-2823-0CBF-92CF0A013521}"/>
                </a:ext>
              </a:extLst>
            </p:cNvPr>
            <p:cNvSpPr/>
            <p:nvPr/>
          </p:nvSpPr>
          <p:spPr>
            <a:xfrm>
              <a:off x="12938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0" y="698"/>
                    <a:pt x="414" y="1111"/>
                  </a:cubicBezTo>
                  <a:cubicBezTo>
                    <a:pt x="545" y="1242"/>
                    <a:pt x="706" y="1301"/>
                    <a:pt x="865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62;p12">
              <a:extLst>
                <a:ext uri="{FF2B5EF4-FFF2-40B4-BE49-F238E27FC236}">
                  <a16:creationId xmlns:a16="http://schemas.microsoft.com/office/drawing/2014/main" id="{6812C86D-D537-76AA-14D1-9AA5F10C90F9}"/>
                </a:ext>
              </a:extLst>
            </p:cNvPr>
            <p:cNvSpPr/>
            <p:nvPr/>
          </p:nvSpPr>
          <p:spPr>
            <a:xfrm>
              <a:off x="1374925" y="3565375"/>
              <a:ext cx="38075" cy="32525"/>
            </a:xfrm>
            <a:custGeom>
              <a:avLst/>
              <a:gdLst/>
              <a:ahLst/>
              <a:cxnLst/>
              <a:rect l="l" t="t" r="r" b="b"/>
              <a:pathLst>
                <a:path w="1523" h="1301" extrusionOk="0">
                  <a:moveTo>
                    <a:pt x="888" y="0"/>
                  </a:moveTo>
                  <a:cubicBezTo>
                    <a:pt x="884" y="0"/>
                    <a:pt x="880" y="0"/>
                    <a:pt x="877" y="1"/>
                  </a:cubicBezTo>
                  <a:cubicBezTo>
                    <a:pt x="874" y="1"/>
                    <a:pt x="871" y="1"/>
                    <a:pt x="869" y="1"/>
                  </a:cubicBezTo>
                  <a:cubicBezTo>
                    <a:pt x="293" y="1"/>
                    <a:pt x="0" y="700"/>
                    <a:pt x="412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2" y="1301"/>
                    <a:pt x="1522" y="1040"/>
                    <a:pt x="1522" y="646"/>
                  </a:cubicBezTo>
                  <a:cubicBezTo>
                    <a:pt x="1522" y="295"/>
                    <a:pt x="1238" y="0"/>
                    <a:pt x="888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63;p12">
              <a:extLst>
                <a:ext uri="{FF2B5EF4-FFF2-40B4-BE49-F238E27FC236}">
                  <a16:creationId xmlns:a16="http://schemas.microsoft.com/office/drawing/2014/main" id="{BAE4EB2C-0CA7-3B36-C016-1D761994A165}"/>
                </a:ext>
              </a:extLst>
            </p:cNvPr>
            <p:cNvSpPr/>
            <p:nvPr/>
          </p:nvSpPr>
          <p:spPr>
            <a:xfrm>
              <a:off x="14562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64;p12">
              <a:extLst>
                <a:ext uri="{FF2B5EF4-FFF2-40B4-BE49-F238E27FC236}">
                  <a16:creationId xmlns:a16="http://schemas.microsoft.com/office/drawing/2014/main" id="{205800F9-E299-CBF1-C1A4-CA9FBFA96BEE}"/>
                </a:ext>
              </a:extLst>
            </p:cNvPr>
            <p:cNvSpPr/>
            <p:nvPr/>
          </p:nvSpPr>
          <p:spPr>
            <a:xfrm>
              <a:off x="1537250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3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8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65;p12">
              <a:extLst>
                <a:ext uri="{FF2B5EF4-FFF2-40B4-BE49-F238E27FC236}">
                  <a16:creationId xmlns:a16="http://schemas.microsoft.com/office/drawing/2014/main" id="{580D61DB-956A-BC76-9D47-FE922A0189D8}"/>
                </a:ext>
              </a:extLst>
            </p:cNvPr>
            <p:cNvSpPr/>
            <p:nvPr/>
          </p:nvSpPr>
          <p:spPr>
            <a:xfrm>
              <a:off x="1618300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66;p12">
              <a:extLst>
                <a:ext uri="{FF2B5EF4-FFF2-40B4-BE49-F238E27FC236}">
                  <a16:creationId xmlns:a16="http://schemas.microsoft.com/office/drawing/2014/main" id="{2856F959-6149-5B94-8DE9-7470D0235F0B}"/>
                </a:ext>
              </a:extLst>
            </p:cNvPr>
            <p:cNvSpPr/>
            <p:nvPr/>
          </p:nvSpPr>
          <p:spPr>
            <a:xfrm>
              <a:off x="1699475" y="3565375"/>
              <a:ext cx="37975" cy="32525"/>
            </a:xfrm>
            <a:custGeom>
              <a:avLst/>
              <a:gdLst/>
              <a:ahLst/>
              <a:cxnLst/>
              <a:rect l="l" t="t" r="r" b="b"/>
              <a:pathLst>
                <a:path w="1519" h="1301" extrusionOk="0">
                  <a:moveTo>
                    <a:pt x="872" y="1"/>
                  </a:moveTo>
                  <a:cubicBezTo>
                    <a:pt x="291" y="1"/>
                    <a:pt x="1" y="698"/>
                    <a:pt x="408" y="1111"/>
                  </a:cubicBezTo>
                  <a:cubicBezTo>
                    <a:pt x="541" y="1242"/>
                    <a:pt x="703" y="1301"/>
                    <a:pt x="862" y="1301"/>
                  </a:cubicBezTo>
                  <a:cubicBezTo>
                    <a:pt x="1197" y="1301"/>
                    <a:pt x="1518" y="1040"/>
                    <a:pt x="1518" y="646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67;p12">
              <a:extLst>
                <a:ext uri="{FF2B5EF4-FFF2-40B4-BE49-F238E27FC236}">
                  <a16:creationId xmlns:a16="http://schemas.microsoft.com/office/drawing/2014/main" id="{55A1B141-5046-8A85-5529-EFBDC6037E23}"/>
                </a:ext>
              </a:extLst>
            </p:cNvPr>
            <p:cNvSpPr/>
            <p:nvPr/>
          </p:nvSpPr>
          <p:spPr>
            <a:xfrm>
              <a:off x="1780525" y="3565375"/>
              <a:ext cx="38100" cy="32525"/>
            </a:xfrm>
            <a:custGeom>
              <a:avLst/>
              <a:gdLst/>
              <a:ahLst/>
              <a:cxnLst/>
              <a:rect l="l" t="t" r="r" b="b"/>
              <a:pathLst>
                <a:path w="1524" h="1301" extrusionOk="0">
                  <a:moveTo>
                    <a:pt x="872" y="1"/>
                  </a:moveTo>
                  <a:cubicBezTo>
                    <a:pt x="291" y="1"/>
                    <a:pt x="0" y="698"/>
                    <a:pt x="413" y="1111"/>
                  </a:cubicBezTo>
                  <a:cubicBezTo>
                    <a:pt x="544" y="1242"/>
                    <a:pt x="706" y="1301"/>
                    <a:pt x="865" y="1301"/>
                  </a:cubicBezTo>
                  <a:cubicBezTo>
                    <a:pt x="1200" y="1301"/>
                    <a:pt x="1524" y="1040"/>
                    <a:pt x="1524" y="646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68;p12">
              <a:extLst>
                <a:ext uri="{FF2B5EF4-FFF2-40B4-BE49-F238E27FC236}">
                  <a16:creationId xmlns:a16="http://schemas.microsoft.com/office/drawing/2014/main" id="{CEDC0E27-1677-5EE3-BE57-CD687D65F978}"/>
                </a:ext>
              </a:extLst>
            </p:cNvPr>
            <p:cNvSpPr/>
            <p:nvPr/>
          </p:nvSpPr>
          <p:spPr>
            <a:xfrm>
              <a:off x="186170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69;p12">
              <a:extLst>
                <a:ext uri="{FF2B5EF4-FFF2-40B4-BE49-F238E27FC236}">
                  <a16:creationId xmlns:a16="http://schemas.microsoft.com/office/drawing/2014/main" id="{444EEFAD-AB57-8F2E-C26A-F094BCEC1150}"/>
                </a:ext>
              </a:extLst>
            </p:cNvPr>
            <p:cNvSpPr/>
            <p:nvPr/>
          </p:nvSpPr>
          <p:spPr>
            <a:xfrm>
              <a:off x="19427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3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70;p12">
              <a:extLst>
                <a:ext uri="{FF2B5EF4-FFF2-40B4-BE49-F238E27FC236}">
                  <a16:creationId xmlns:a16="http://schemas.microsoft.com/office/drawing/2014/main" id="{73516A82-FA09-070A-25AB-5B13575F6365}"/>
                </a:ext>
              </a:extLst>
            </p:cNvPr>
            <p:cNvSpPr/>
            <p:nvPr/>
          </p:nvSpPr>
          <p:spPr>
            <a:xfrm>
              <a:off x="2023925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2" y="1301"/>
                  </a:cubicBezTo>
                  <a:cubicBezTo>
                    <a:pt x="1198" y="1301"/>
                    <a:pt x="1520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71;p12">
              <a:extLst>
                <a:ext uri="{FF2B5EF4-FFF2-40B4-BE49-F238E27FC236}">
                  <a16:creationId xmlns:a16="http://schemas.microsoft.com/office/drawing/2014/main" id="{0AE6C599-896F-C08B-1FA7-1711948AD80E}"/>
                </a:ext>
              </a:extLst>
            </p:cNvPr>
            <p:cNvSpPr/>
            <p:nvPr/>
          </p:nvSpPr>
          <p:spPr>
            <a:xfrm>
              <a:off x="21049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14" y="1111"/>
                  </a:cubicBezTo>
                  <a:cubicBezTo>
                    <a:pt x="545" y="1242"/>
                    <a:pt x="707" y="1301"/>
                    <a:pt x="866" y="1301"/>
                  </a:cubicBezTo>
                  <a:cubicBezTo>
                    <a:pt x="1201" y="1301"/>
                    <a:pt x="1525" y="1040"/>
                    <a:pt x="1525" y="646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72;p12">
              <a:extLst>
                <a:ext uri="{FF2B5EF4-FFF2-40B4-BE49-F238E27FC236}">
                  <a16:creationId xmlns:a16="http://schemas.microsoft.com/office/drawing/2014/main" id="{9BAA61F5-4476-E3FC-87FB-8DC5741D3528}"/>
                </a:ext>
              </a:extLst>
            </p:cNvPr>
            <p:cNvSpPr/>
            <p:nvPr/>
          </p:nvSpPr>
          <p:spPr>
            <a:xfrm>
              <a:off x="2186150" y="3565375"/>
              <a:ext cx="38125" cy="32525"/>
            </a:xfrm>
            <a:custGeom>
              <a:avLst/>
              <a:gdLst/>
              <a:ahLst/>
              <a:cxnLst/>
              <a:rect l="l" t="t" r="r" b="b"/>
              <a:pathLst>
                <a:path w="1525" h="1301" extrusionOk="0">
                  <a:moveTo>
                    <a:pt x="872" y="1"/>
                  </a:moveTo>
                  <a:cubicBezTo>
                    <a:pt x="291" y="1"/>
                    <a:pt x="1" y="698"/>
                    <a:pt x="407" y="1111"/>
                  </a:cubicBezTo>
                  <a:cubicBezTo>
                    <a:pt x="540" y="1242"/>
                    <a:pt x="703" y="1301"/>
                    <a:pt x="863" y="1301"/>
                  </a:cubicBezTo>
                  <a:cubicBezTo>
                    <a:pt x="1201" y="1301"/>
                    <a:pt x="1524" y="1040"/>
                    <a:pt x="1524" y="646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73;p12">
              <a:extLst>
                <a:ext uri="{FF2B5EF4-FFF2-40B4-BE49-F238E27FC236}">
                  <a16:creationId xmlns:a16="http://schemas.microsoft.com/office/drawing/2014/main" id="{1D5DC732-8B10-8629-142B-1D021A534984}"/>
                </a:ext>
              </a:extLst>
            </p:cNvPr>
            <p:cNvSpPr/>
            <p:nvPr/>
          </p:nvSpPr>
          <p:spPr>
            <a:xfrm>
              <a:off x="11371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14" y="1305"/>
                    <a:pt x="1304" y="1008"/>
                    <a:pt x="1304" y="653"/>
                  </a:cubicBezTo>
                  <a:cubicBezTo>
                    <a:pt x="1304" y="291"/>
                    <a:pt x="1014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74;p12">
              <a:extLst>
                <a:ext uri="{FF2B5EF4-FFF2-40B4-BE49-F238E27FC236}">
                  <a16:creationId xmlns:a16="http://schemas.microsoft.com/office/drawing/2014/main" id="{E956F41C-13F1-33AA-7243-84A2E5648C4F}"/>
                </a:ext>
              </a:extLst>
            </p:cNvPr>
            <p:cNvSpPr/>
            <p:nvPr/>
          </p:nvSpPr>
          <p:spPr>
            <a:xfrm>
              <a:off x="1218300" y="3647850"/>
              <a:ext cx="32475" cy="32650"/>
            </a:xfrm>
            <a:custGeom>
              <a:avLst/>
              <a:gdLst/>
              <a:ahLst/>
              <a:cxnLst/>
              <a:rect l="l" t="t" r="r" b="b"/>
              <a:pathLst>
                <a:path w="1299" h="1306" extrusionOk="0">
                  <a:moveTo>
                    <a:pt x="646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46" y="1305"/>
                  </a:cubicBezTo>
                  <a:cubicBezTo>
                    <a:pt x="1008" y="1305"/>
                    <a:pt x="1298" y="1008"/>
                    <a:pt x="1298" y="653"/>
                  </a:cubicBezTo>
                  <a:cubicBezTo>
                    <a:pt x="1298" y="291"/>
                    <a:pt x="1008" y="1"/>
                    <a:pt x="646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75;p12">
              <a:extLst>
                <a:ext uri="{FF2B5EF4-FFF2-40B4-BE49-F238E27FC236}">
                  <a16:creationId xmlns:a16="http://schemas.microsoft.com/office/drawing/2014/main" id="{343EF540-53DB-816B-64C4-ED484DFFF75D}"/>
                </a:ext>
              </a:extLst>
            </p:cNvPr>
            <p:cNvSpPr/>
            <p:nvPr/>
          </p:nvSpPr>
          <p:spPr>
            <a:xfrm>
              <a:off x="12938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0" y="705"/>
                    <a:pt x="414" y="1111"/>
                  </a:cubicBezTo>
                  <a:cubicBezTo>
                    <a:pt x="546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76;p12">
              <a:extLst>
                <a:ext uri="{FF2B5EF4-FFF2-40B4-BE49-F238E27FC236}">
                  <a16:creationId xmlns:a16="http://schemas.microsoft.com/office/drawing/2014/main" id="{5441C1A2-BF58-1372-6EBE-EC7398EEC7BF}"/>
                </a:ext>
              </a:extLst>
            </p:cNvPr>
            <p:cNvSpPr/>
            <p:nvPr/>
          </p:nvSpPr>
          <p:spPr>
            <a:xfrm>
              <a:off x="137487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9" y="1"/>
                  </a:moveTo>
                  <a:cubicBezTo>
                    <a:pt x="298" y="1"/>
                    <a:pt x="1" y="705"/>
                    <a:pt x="414" y="1111"/>
                  </a:cubicBezTo>
                  <a:cubicBezTo>
                    <a:pt x="548" y="1246"/>
                    <a:pt x="712" y="1306"/>
                    <a:pt x="872" y="1306"/>
                  </a:cubicBezTo>
                  <a:cubicBezTo>
                    <a:pt x="1206" y="1306"/>
                    <a:pt x="1524" y="1046"/>
                    <a:pt x="1524" y="653"/>
                  </a:cubicBezTo>
                  <a:cubicBezTo>
                    <a:pt x="1524" y="291"/>
                    <a:pt x="1234" y="1"/>
                    <a:pt x="87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77;p12">
              <a:extLst>
                <a:ext uri="{FF2B5EF4-FFF2-40B4-BE49-F238E27FC236}">
                  <a16:creationId xmlns:a16="http://schemas.microsoft.com/office/drawing/2014/main" id="{3BF1DFE0-DF06-BD3E-DA2A-AC977DFE0B98}"/>
                </a:ext>
              </a:extLst>
            </p:cNvPr>
            <p:cNvSpPr/>
            <p:nvPr/>
          </p:nvSpPr>
          <p:spPr>
            <a:xfrm>
              <a:off x="14562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2" y="1246"/>
                    <a:pt x="706" y="1306"/>
                    <a:pt x="868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18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78;p12">
              <a:extLst>
                <a:ext uri="{FF2B5EF4-FFF2-40B4-BE49-F238E27FC236}">
                  <a16:creationId xmlns:a16="http://schemas.microsoft.com/office/drawing/2014/main" id="{125D94F9-54E3-5E1F-ACB9-6D0A4BD44405}"/>
                </a:ext>
              </a:extLst>
            </p:cNvPr>
            <p:cNvSpPr/>
            <p:nvPr/>
          </p:nvSpPr>
          <p:spPr>
            <a:xfrm>
              <a:off x="1537250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3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79;p12">
              <a:extLst>
                <a:ext uri="{FF2B5EF4-FFF2-40B4-BE49-F238E27FC236}">
                  <a16:creationId xmlns:a16="http://schemas.microsoft.com/office/drawing/2014/main" id="{8C9CC1A8-EFF9-B108-2D94-9B17AFB54FDC}"/>
                </a:ext>
              </a:extLst>
            </p:cNvPr>
            <p:cNvSpPr/>
            <p:nvPr/>
          </p:nvSpPr>
          <p:spPr>
            <a:xfrm>
              <a:off x="1618300" y="3647850"/>
              <a:ext cx="38100" cy="32650"/>
            </a:xfrm>
            <a:custGeom>
              <a:avLst/>
              <a:gdLst/>
              <a:ahLst/>
              <a:cxnLst/>
              <a:rect l="l" t="t" r="r" b="b"/>
              <a:pathLst>
                <a:path w="1524" h="1306" extrusionOk="0">
                  <a:moveTo>
                    <a:pt x="872" y="1"/>
                  </a:moveTo>
                  <a:cubicBezTo>
                    <a:pt x="291" y="1"/>
                    <a:pt x="0" y="705"/>
                    <a:pt x="413" y="1111"/>
                  </a:cubicBezTo>
                  <a:cubicBezTo>
                    <a:pt x="545" y="1246"/>
                    <a:pt x="709" y="1306"/>
                    <a:pt x="869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33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80;p12">
              <a:extLst>
                <a:ext uri="{FF2B5EF4-FFF2-40B4-BE49-F238E27FC236}">
                  <a16:creationId xmlns:a16="http://schemas.microsoft.com/office/drawing/2014/main" id="{DE3B5A23-D844-2021-B548-F03902EE5C0A}"/>
                </a:ext>
              </a:extLst>
            </p:cNvPr>
            <p:cNvSpPr/>
            <p:nvPr/>
          </p:nvSpPr>
          <p:spPr>
            <a:xfrm>
              <a:off x="1699475" y="3647850"/>
              <a:ext cx="37975" cy="32650"/>
            </a:xfrm>
            <a:custGeom>
              <a:avLst/>
              <a:gdLst/>
              <a:ahLst/>
              <a:cxnLst/>
              <a:rect l="l" t="t" r="r" b="b"/>
              <a:pathLst>
                <a:path w="1519" h="1306" extrusionOk="0">
                  <a:moveTo>
                    <a:pt x="872" y="1"/>
                  </a:moveTo>
                  <a:cubicBezTo>
                    <a:pt x="291" y="1"/>
                    <a:pt x="1" y="705"/>
                    <a:pt x="408" y="1111"/>
                  </a:cubicBezTo>
                  <a:cubicBezTo>
                    <a:pt x="542" y="1246"/>
                    <a:pt x="706" y="1306"/>
                    <a:pt x="866" y="1306"/>
                  </a:cubicBezTo>
                  <a:cubicBezTo>
                    <a:pt x="1200" y="1306"/>
                    <a:pt x="1518" y="1046"/>
                    <a:pt x="1518" y="653"/>
                  </a:cubicBezTo>
                  <a:cubicBezTo>
                    <a:pt x="1518" y="291"/>
                    <a:pt x="1228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81;p12">
              <a:extLst>
                <a:ext uri="{FF2B5EF4-FFF2-40B4-BE49-F238E27FC236}">
                  <a16:creationId xmlns:a16="http://schemas.microsoft.com/office/drawing/2014/main" id="{5759F990-7CFB-AC67-5E3E-AB0654F3A44D}"/>
                </a:ext>
              </a:extLst>
            </p:cNvPr>
            <p:cNvSpPr/>
            <p:nvPr/>
          </p:nvSpPr>
          <p:spPr>
            <a:xfrm>
              <a:off x="17860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1" y="291"/>
                    <a:pt x="1" y="653"/>
                  </a:cubicBezTo>
                  <a:cubicBezTo>
                    <a:pt x="1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82;p12">
              <a:extLst>
                <a:ext uri="{FF2B5EF4-FFF2-40B4-BE49-F238E27FC236}">
                  <a16:creationId xmlns:a16="http://schemas.microsoft.com/office/drawing/2014/main" id="{96A83709-C3FF-F375-142D-0FF774AD579C}"/>
                </a:ext>
              </a:extLst>
            </p:cNvPr>
            <p:cNvSpPr/>
            <p:nvPr/>
          </p:nvSpPr>
          <p:spPr>
            <a:xfrm>
              <a:off x="1867200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2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2" y="1305"/>
                  </a:cubicBezTo>
                  <a:cubicBezTo>
                    <a:pt x="1007" y="1305"/>
                    <a:pt x="1304" y="1008"/>
                    <a:pt x="1304" y="653"/>
                  </a:cubicBezTo>
                  <a:cubicBezTo>
                    <a:pt x="1304" y="291"/>
                    <a:pt x="1007" y="1"/>
                    <a:pt x="65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83;p12">
              <a:extLst>
                <a:ext uri="{FF2B5EF4-FFF2-40B4-BE49-F238E27FC236}">
                  <a16:creationId xmlns:a16="http://schemas.microsoft.com/office/drawing/2014/main" id="{4825EB4E-ABE9-7B4B-9B9E-8AC37A94E91B}"/>
                </a:ext>
              </a:extLst>
            </p:cNvPr>
            <p:cNvSpPr/>
            <p:nvPr/>
          </p:nvSpPr>
          <p:spPr>
            <a:xfrm>
              <a:off x="1948225" y="3647850"/>
              <a:ext cx="32625" cy="32650"/>
            </a:xfrm>
            <a:custGeom>
              <a:avLst/>
              <a:gdLst/>
              <a:ahLst/>
              <a:cxnLst/>
              <a:rect l="l" t="t" r="r" b="b"/>
              <a:pathLst>
                <a:path w="1305" h="1306" extrusionOk="0">
                  <a:moveTo>
                    <a:pt x="653" y="1"/>
                  </a:moveTo>
                  <a:cubicBezTo>
                    <a:pt x="291" y="1"/>
                    <a:pt x="0" y="291"/>
                    <a:pt x="0" y="653"/>
                  </a:cubicBezTo>
                  <a:cubicBezTo>
                    <a:pt x="0" y="1008"/>
                    <a:pt x="291" y="1305"/>
                    <a:pt x="653" y="1305"/>
                  </a:cubicBezTo>
                  <a:cubicBezTo>
                    <a:pt x="1014" y="1305"/>
                    <a:pt x="1305" y="1008"/>
                    <a:pt x="1305" y="653"/>
                  </a:cubicBezTo>
                  <a:cubicBezTo>
                    <a:pt x="1305" y="291"/>
                    <a:pt x="1014" y="1"/>
                    <a:pt x="653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84;p12">
              <a:extLst>
                <a:ext uri="{FF2B5EF4-FFF2-40B4-BE49-F238E27FC236}">
                  <a16:creationId xmlns:a16="http://schemas.microsoft.com/office/drawing/2014/main" id="{9B490C5C-5033-E62D-5C00-22A5A771D40E}"/>
                </a:ext>
              </a:extLst>
            </p:cNvPr>
            <p:cNvSpPr/>
            <p:nvPr/>
          </p:nvSpPr>
          <p:spPr>
            <a:xfrm>
              <a:off x="2023925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85;p12">
              <a:extLst>
                <a:ext uri="{FF2B5EF4-FFF2-40B4-BE49-F238E27FC236}">
                  <a16:creationId xmlns:a16="http://schemas.microsoft.com/office/drawing/2014/main" id="{0E2DD32A-4FB0-BC3C-C461-C5C1F0A5FAB3}"/>
                </a:ext>
              </a:extLst>
            </p:cNvPr>
            <p:cNvSpPr/>
            <p:nvPr/>
          </p:nvSpPr>
          <p:spPr>
            <a:xfrm>
              <a:off x="21049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14" y="1111"/>
                  </a:cubicBezTo>
                  <a:cubicBezTo>
                    <a:pt x="546" y="1246"/>
                    <a:pt x="709" y="1306"/>
                    <a:pt x="870" y="1306"/>
                  </a:cubicBezTo>
                  <a:cubicBezTo>
                    <a:pt x="1203" y="1306"/>
                    <a:pt x="1525" y="1046"/>
                    <a:pt x="1525" y="653"/>
                  </a:cubicBezTo>
                  <a:cubicBezTo>
                    <a:pt x="1525" y="291"/>
                    <a:pt x="1234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86;p12">
              <a:extLst>
                <a:ext uri="{FF2B5EF4-FFF2-40B4-BE49-F238E27FC236}">
                  <a16:creationId xmlns:a16="http://schemas.microsoft.com/office/drawing/2014/main" id="{581C7788-1FCE-E014-AEEF-AE43851C58F8}"/>
                </a:ext>
              </a:extLst>
            </p:cNvPr>
            <p:cNvSpPr/>
            <p:nvPr/>
          </p:nvSpPr>
          <p:spPr>
            <a:xfrm>
              <a:off x="2186150" y="3647850"/>
              <a:ext cx="38125" cy="32650"/>
            </a:xfrm>
            <a:custGeom>
              <a:avLst/>
              <a:gdLst/>
              <a:ahLst/>
              <a:cxnLst/>
              <a:rect l="l" t="t" r="r" b="b"/>
              <a:pathLst>
                <a:path w="1525" h="1306" extrusionOk="0">
                  <a:moveTo>
                    <a:pt x="872" y="1"/>
                  </a:moveTo>
                  <a:cubicBezTo>
                    <a:pt x="291" y="1"/>
                    <a:pt x="1" y="705"/>
                    <a:pt x="407" y="1111"/>
                  </a:cubicBezTo>
                  <a:cubicBezTo>
                    <a:pt x="541" y="1246"/>
                    <a:pt x="706" y="1306"/>
                    <a:pt x="867" y="1306"/>
                  </a:cubicBezTo>
                  <a:cubicBezTo>
                    <a:pt x="1203" y="1306"/>
                    <a:pt x="1524" y="1046"/>
                    <a:pt x="1524" y="653"/>
                  </a:cubicBezTo>
                  <a:cubicBezTo>
                    <a:pt x="1524" y="291"/>
                    <a:pt x="1227" y="1"/>
                    <a:pt x="872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87;p12">
              <a:extLst>
                <a:ext uri="{FF2B5EF4-FFF2-40B4-BE49-F238E27FC236}">
                  <a16:creationId xmlns:a16="http://schemas.microsoft.com/office/drawing/2014/main" id="{11C95E25-4772-6166-60BE-BCAF3E1BC23A}"/>
                </a:ext>
              </a:extLst>
            </p:cNvPr>
            <p:cNvSpPr/>
            <p:nvPr/>
          </p:nvSpPr>
          <p:spPr>
            <a:xfrm>
              <a:off x="11316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88;p12">
              <a:extLst>
                <a:ext uri="{FF2B5EF4-FFF2-40B4-BE49-F238E27FC236}">
                  <a16:creationId xmlns:a16="http://schemas.microsoft.com/office/drawing/2014/main" id="{B98E4518-6BCF-CB43-DC3B-2A565EC13502}"/>
                </a:ext>
              </a:extLst>
            </p:cNvPr>
            <p:cNvSpPr/>
            <p:nvPr/>
          </p:nvSpPr>
          <p:spPr>
            <a:xfrm>
              <a:off x="1212825" y="3730350"/>
              <a:ext cx="37950" cy="32625"/>
            </a:xfrm>
            <a:custGeom>
              <a:avLst/>
              <a:gdLst/>
              <a:ahLst/>
              <a:cxnLst/>
              <a:rect l="l" t="t" r="r" b="b"/>
              <a:pathLst>
                <a:path w="1518" h="1305" extrusionOk="0">
                  <a:moveTo>
                    <a:pt x="865" y="0"/>
                  </a:moveTo>
                  <a:cubicBezTo>
                    <a:pt x="284" y="0"/>
                    <a:pt x="0" y="704"/>
                    <a:pt x="407" y="1111"/>
                  </a:cubicBezTo>
                  <a:cubicBezTo>
                    <a:pt x="541" y="1245"/>
                    <a:pt x="705" y="1305"/>
                    <a:pt x="865" y="1305"/>
                  </a:cubicBezTo>
                  <a:cubicBezTo>
                    <a:pt x="1199" y="1305"/>
                    <a:pt x="1517" y="1045"/>
                    <a:pt x="1517" y="652"/>
                  </a:cubicBezTo>
                  <a:cubicBezTo>
                    <a:pt x="1517" y="291"/>
                    <a:pt x="1227" y="0"/>
                    <a:pt x="865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89;p12">
              <a:extLst>
                <a:ext uri="{FF2B5EF4-FFF2-40B4-BE49-F238E27FC236}">
                  <a16:creationId xmlns:a16="http://schemas.microsoft.com/office/drawing/2014/main" id="{05715794-A3C7-B025-DDBE-EF42590AE413}"/>
                </a:ext>
              </a:extLst>
            </p:cNvPr>
            <p:cNvSpPr/>
            <p:nvPr/>
          </p:nvSpPr>
          <p:spPr>
            <a:xfrm>
              <a:off x="12938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0" y="704"/>
                    <a:pt x="414" y="1111"/>
                  </a:cubicBezTo>
                  <a:cubicBezTo>
                    <a:pt x="546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90;p12">
              <a:extLst>
                <a:ext uri="{FF2B5EF4-FFF2-40B4-BE49-F238E27FC236}">
                  <a16:creationId xmlns:a16="http://schemas.microsoft.com/office/drawing/2014/main" id="{7C3A8B1E-366D-B857-458E-6793D5FFFFBA}"/>
                </a:ext>
              </a:extLst>
            </p:cNvPr>
            <p:cNvSpPr/>
            <p:nvPr/>
          </p:nvSpPr>
          <p:spPr>
            <a:xfrm>
              <a:off x="137487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9" y="0"/>
                  </a:moveTo>
                  <a:cubicBezTo>
                    <a:pt x="298" y="0"/>
                    <a:pt x="1" y="704"/>
                    <a:pt x="414" y="1111"/>
                  </a:cubicBezTo>
                  <a:cubicBezTo>
                    <a:pt x="548" y="1245"/>
                    <a:pt x="712" y="1305"/>
                    <a:pt x="872" y="1305"/>
                  </a:cubicBezTo>
                  <a:cubicBezTo>
                    <a:pt x="1206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9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91;p12">
              <a:extLst>
                <a:ext uri="{FF2B5EF4-FFF2-40B4-BE49-F238E27FC236}">
                  <a16:creationId xmlns:a16="http://schemas.microsoft.com/office/drawing/2014/main" id="{7FF5EC66-4072-ED1C-7162-8DD8A5C6E902}"/>
                </a:ext>
              </a:extLst>
            </p:cNvPr>
            <p:cNvSpPr/>
            <p:nvPr/>
          </p:nvSpPr>
          <p:spPr>
            <a:xfrm>
              <a:off x="14562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2" y="1245"/>
                    <a:pt x="706" y="1305"/>
                    <a:pt x="868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92;p12">
              <a:extLst>
                <a:ext uri="{FF2B5EF4-FFF2-40B4-BE49-F238E27FC236}">
                  <a16:creationId xmlns:a16="http://schemas.microsoft.com/office/drawing/2014/main" id="{3433502F-7933-604F-5A55-757B21651861}"/>
                </a:ext>
              </a:extLst>
            </p:cNvPr>
            <p:cNvSpPr/>
            <p:nvPr/>
          </p:nvSpPr>
          <p:spPr>
            <a:xfrm>
              <a:off x="1537250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3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93;p12">
              <a:extLst>
                <a:ext uri="{FF2B5EF4-FFF2-40B4-BE49-F238E27FC236}">
                  <a16:creationId xmlns:a16="http://schemas.microsoft.com/office/drawing/2014/main" id="{E6CFB729-744C-BFD4-458E-C94BFEE79FDE}"/>
                </a:ext>
              </a:extLst>
            </p:cNvPr>
            <p:cNvSpPr/>
            <p:nvPr/>
          </p:nvSpPr>
          <p:spPr>
            <a:xfrm>
              <a:off x="1618300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94;p12">
              <a:extLst>
                <a:ext uri="{FF2B5EF4-FFF2-40B4-BE49-F238E27FC236}">
                  <a16:creationId xmlns:a16="http://schemas.microsoft.com/office/drawing/2014/main" id="{98265047-7621-DA6A-0C54-6BB3A329C296}"/>
                </a:ext>
              </a:extLst>
            </p:cNvPr>
            <p:cNvSpPr/>
            <p:nvPr/>
          </p:nvSpPr>
          <p:spPr>
            <a:xfrm>
              <a:off x="1699475" y="3730350"/>
              <a:ext cx="37975" cy="32625"/>
            </a:xfrm>
            <a:custGeom>
              <a:avLst/>
              <a:gdLst/>
              <a:ahLst/>
              <a:cxnLst/>
              <a:rect l="l" t="t" r="r" b="b"/>
              <a:pathLst>
                <a:path w="1519" h="1305" extrusionOk="0">
                  <a:moveTo>
                    <a:pt x="872" y="0"/>
                  </a:moveTo>
                  <a:cubicBezTo>
                    <a:pt x="291" y="0"/>
                    <a:pt x="1" y="704"/>
                    <a:pt x="408" y="1111"/>
                  </a:cubicBezTo>
                  <a:cubicBezTo>
                    <a:pt x="542" y="1245"/>
                    <a:pt x="706" y="1305"/>
                    <a:pt x="866" y="1305"/>
                  </a:cubicBezTo>
                  <a:cubicBezTo>
                    <a:pt x="1200" y="1305"/>
                    <a:pt x="1518" y="1045"/>
                    <a:pt x="1518" y="652"/>
                  </a:cubicBezTo>
                  <a:cubicBezTo>
                    <a:pt x="1518" y="291"/>
                    <a:pt x="1228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95;p12">
              <a:extLst>
                <a:ext uri="{FF2B5EF4-FFF2-40B4-BE49-F238E27FC236}">
                  <a16:creationId xmlns:a16="http://schemas.microsoft.com/office/drawing/2014/main" id="{2E8F9D36-8562-D161-A8B9-66103B5EBD3A}"/>
                </a:ext>
              </a:extLst>
            </p:cNvPr>
            <p:cNvSpPr/>
            <p:nvPr/>
          </p:nvSpPr>
          <p:spPr>
            <a:xfrm>
              <a:off x="1780525" y="3730350"/>
              <a:ext cx="38100" cy="32625"/>
            </a:xfrm>
            <a:custGeom>
              <a:avLst/>
              <a:gdLst/>
              <a:ahLst/>
              <a:cxnLst/>
              <a:rect l="l" t="t" r="r" b="b"/>
              <a:pathLst>
                <a:path w="1524" h="1305" extrusionOk="0">
                  <a:moveTo>
                    <a:pt x="872" y="0"/>
                  </a:moveTo>
                  <a:cubicBezTo>
                    <a:pt x="291" y="0"/>
                    <a:pt x="0" y="704"/>
                    <a:pt x="413" y="1111"/>
                  </a:cubicBezTo>
                  <a:cubicBezTo>
                    <a:pt x="545" y="1245"/>
                    <a:pt x="709" y="1305"/>
                    <a:pt x="869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3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96;p12">
              <a:extLst>
                <a:ext uri="{FF2B5EF4-FFF2-40B4-BE49-F238E27FC236}">
                  <a16:creationId xmlns:a16="http://schemas.microsoft.com/office/drawing/2014/main" id="{5CA2F427-2EC8-9B43-B03F-7DC0439380FD}"/>
                </a:ext>
              </a:extLst>
            </p:cNvPr>
            <p:cNvSpPr/>
            <p:nvPr/>
          </p:nvSpPr>
          <p:spPr>
            <a:xfrm>
              <a:off x="186170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97;p12">
              <a:extLst>
                <a:ext uri="{FF2B5EF4-FFF2-40B4-BE49-F238E27FC236}">
                  <a16:creationId xmlns:a16="http://schemas.microsoft.com/office/drawing/2014/main" id="{2032FAC2-2305-BDD0-8A91-C13E7E3FC455}"/>
                </a:ext>
              </a:extLst>
            </p:cNvPr>
            <p:cNvSpPr/>
            <p:nvPr/>
          </p:nvSpPr>
          <p:spPr>
            <a:xfrm>
              <a:off x="19427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3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4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3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98;p12">
              <a:extLst>
                <a:ext uri="{FF2B5EF4-FFF2-40B4-BE49-F238E27FC236}">
                  <a16:creationId xmlns:a16="http://schemas.microsoft.com/office/drawing/2014/main" id="{64BB1B4C-AC7E-CF99-E62E-790DDF4B35D6}"/>
                </a:ext>
              </a:extLst>
            </p:cNvPr>
            <p:cNvSpPr/>
            <p:nvPr/>
          </p:nvSpPr>
          <p:spPr>
            <a:xfrm>
              <a:off x="2023925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99;p12">
              <a:extLst>
                <a:ext uri="{FF2B5EF4-FFF2-40B4-BE49-F238E27FC236}">
                  <a16:creationId xmlns:a16="http://schemas.microsoft.com/office/drawing/2014/main" id="{5E92A7EC-AAEE-8080-EFF1-F632FD72CF5A}"/>
                </a:ext>
              </a:extLst>
            </p:cNvPr>
            <p:cNvSpPr/>
            <p:nvPr/>
          </p:nvSpPr>
          <p:spPr>
            <a:xfrm>
              <a:off x="21049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14" y="1111"/>
                  </a:cubicBezTo>
                  <a:cubicBezTo>
                    <a:pt x="546" y="1245"/>
                    <a:pt x="709" y="1305"/>
                    <a:pt x="870" y="1305"/>
                  </a:cubicBezTo>
                  <a:cubicBezTo>
                    <a:pt x="1203" y="1305"/>
                    <a:pt x="1525" y="1045"/>
                    <a:pt x="1525" y="652"/>
                  </a:cubicBezTo>
                  <a:cubicBezTo>
                    <a:pt x="1525" y="291"/>
                    <a:pt x="1234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00;p12">
              <a:extLst>
                <a:ext uri="{FF2B5EF4-FFF2-40B4-BE49-F238E27FC236}">
                  <a16:creationId xmlns:a16="http://schemas.microsoft.com/office/drawing/2014/main" id="{5CC28564-8F53-D766-A02B-4463FFF2B392}"/>
                </a:ext>
              </a:extLst>
            </p:cNvPr>
            <p:cNvSpPr/>
            <p:nvPr/>
          </p:nvSpPr>
          <p:spPr>
            <a:xfrm>
              <a:off x="2186150" y="3730350"/>
              <a:ext cx="38125" cy="32625"/>
            </a:xfrm>
            <a:custGeom>
              <a:avLst/>
              <a:gdLst/>
              <a:ahLst/>
              <a:cxnLst/>
              <a:rect l="l" t="t" r="r" b="b"/>
              <a:pathLst>
                <a:path w="1525" h="1305" extrusionOk="0">
                  <a:moveTo>
                    <a:pt x="872" y="0"/>
                  </a:moveTo>
                  <a:cubicBezTo>
                    <a:pt x="291" y="0"/>
                    <a:pt x="1" y="704"/>
                    <a:pt x="407" y="1111"/>
                  </a:cubicBezTo>
                  <a:cubicBezTo>
                    <a:pt x="541" y="1245"/>
                    <a:pt x="706" y="1305"/>
                    <a:pt x="867" y="1305"/>
                  </a:cubicBezTo>
                  <a:cubicBezTo>
                    <a:pt x="1203" y="1305"/>
                    <a:pt x="1524" y="1045"/>
                    <a:pt x="1524" y="652"/>
                  </a:cubicBezTo>
                  <a:cubicBezTo>
                    <a:pt x="1524" y="291"/>
                    <a:pt x="1227" y="0"/>
                    <a:pt x="872" y="0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30474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7088" t="-1159" r="65354" b="1159"/>
          <a:stretch/>
        </p:blipFill>
        <p:spPr bwMode="auto">
          <a:xfrm>
            <a:off x="483160" y="682668"/>
            <a:ext cx="2691033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9" t="13461" r="34083" b="3168"/>
          <a:stretch/>
        </p:blipFill>
        <p:spPr bwMode="auto">
          <a:xfrm>
            <a:off x="3328041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1764F6A-113A-1075-EAD1-150A99A38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4325" t="766" r="52665" b="16367"/>
          <a:stretch/>
        </p:blipFill>
        <p:spPr bwMode="auto">
          <a:xfrm>
            <a:off x="6172923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A959BF3-CD3C-0ACA-355E-314D3C5BC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36221" t="750" r="36221"/>
          <a:stretch/>
        </p:blipFill>
        <p:spPr bwMode="auto">
          <a:xfrm>
            <a:off x="9017806" y="723900"/>
            <a:ext cx="2691034" cy="545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4BAF8-F67D-5AEF-CB89-C18D132D430A}"/>
              </a:ext>
            </a:extLst>
          </p:cNvPr>
          <p:cNvSpPr txBox="1"/>
          <p:nvPr/>
        </p:nvSpPr>
        <p:spPr>
          <a:xfrm>
            <a:off x="483159" y="56953"/>
            <a:ext cx="11103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Fundamental </a:t>
            </a:r>
            <a:r>
              <a:rPr lang="en-US" sz="3600" b="1" dirty="0" smtClean="0">
                <a:solidFill>
                  <a:schemeClr val="bg1"/>
                </a:solidFill>
                <a:latin typeface="Offside" panose="02000503040000020004" pitchFamily="2" charset="77"/>
              </a:rPr>
              <a:t> |</a:t>
            </a:r>
            <a:endParaRPr lang="en-US" sz="3600" b="1" dirty="0">
              <a:solidFill>
                <a:schemeClr val="bg1"/>
              </a:solidFill>
              <a:latin typeface="Offside" panose="02000503040000020004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483160" y="6175332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3304883" y="6169378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C78DF1-1CFE-3CBE-97A7-839EB09F7228}"/>
              </a:ext>
            </a:extLst>
          </p:cNvPr>
          <p:cNvSpPr txBox="1"/>
          <p:nvPr/>
        </p:nvSpPr>
        <p:spPr>
          <a:xfrm>
            <a:off x="9999718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700E2-FC43-11C3-ACB5-9F2B9558F763}"/>
              </a:ext>
            </a:extLst>
          </p:cNvPr>
          <p:cNvSpPr txBox="1"/>
          <p:nvPr/>
        </p:nvSpPr>
        <p:spPr>
          <a:xfrm>
            <a:off x="5975004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C88BF-1EAB-865A-B139-1BD215014E33}"/>
              </a:ext>
            </a:extLst>
          </p:cNvPr>
          <p:cNvSpPr txBox="1"/>
          <p:nvPr/>
        </p:nvSpPr>
        <p:spPr>
          <a:xfrm>
            <a:off x="3473060" y="56953"/>
            <a:ext cx="308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5EF6E8-E910-7E25-714E-8AD4F5ACFC49}"/>
              </a:ext>
            </a:extLst>
          </p:cNvPr>
          <p:cNvSpPr txBox="1"/>
          <p:nvPr/>
        </p:nvSpPr>
        <p:spPr>
          <a:xfrm>
            <a:off x="6197653" y="53976"/>
            <a:ext cx="4656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of Graphic Design</a:t>
            </a:r>
          </a:p>
        </p:txBody>
      </p:sp>
    </p:spTree>
    <p:extLst>
      <p:ext uri="{BB962C8B-B14F-4D97-AF65-F5344CB8AC3E}">
        <p14:creationId xmlns:p14="http://schemas.microsoft.com/office/powerpoint/2010/main" val="24243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615168B2-03F0-F3C5-1630-41C5107F0BB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333" b="13333"/>
          <a:stretch/>
        </p:blipFill>
        <p:spPr bwMode="auto">
          <a:xfrm>
            <a:off x="0" y="776522"/>
            <a:ext cx="12192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98" t="225" r="575" b="-225"/>
          <a:stretch/>
        </p:blipFill>
        <p:spPr bwMode="auto">
          <a:xfrm>
            <a:off x="1454508" y="419100"/>
            <a:ext cx="10087251" cy="57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4" t="5333" r="24078" b="10667"/>
          <a:stretch/>
        </p:blipFill>
        <p:spPr bwMode="auto">
          <a:xfrm>
            <a:off x="12499362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483160" y="6127206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12499362" y="6150280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505B9-C929-C960-6593-7009C16D76A4}"/>
              </a:ext>
            </a:extLst>
          </p:cNvPr>
          <p:cNvSpPr/>
          <p:nvPr/>
        </p:nvSpPr>
        <p:spPr>
          <a:xfrm>
            <a:off x="1052375" y="419100"/>
            <a:ext cx="10087251" cy="57311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0BF49-DE83-DB87-8CC3-A414DB9454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119" t="5598" r="54310" b="5329"/>
          <a:stretch/>
        </p:blipFill>
        <p:spPr>
          <a:xfrm>
            <a:off x="2413786" y="776521"/>
            <a:ext cx="3570454" cy="5029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F8D58-D81F-9632-6819-26CAA4E9CB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423" t="5463" r="13006" b="5463"/>
          <a:stretch/>
        </p:blipFill>
        <p:spPr>
          <a:xfrm>
            <a:off x="7288113" y="776522"/>
            <a:ext cx="3570450" cy="50292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2786D46-9F76-5145-CCED-083D514A3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24325" t="139" r="52665" b="16367"/>
          <a:stretch/>
        </p:blipFill>
        <p:spPr bwMode="auto">
          <a:xfrm>
            <a:off x="16347802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2D1EB-E8AA-20AD-6FE9-21707C762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36221" r="36221"/>
          <a:stretch/>
        </p:blipFill>
        <p:spPr bwMode="auto">
          <a:xfrm>
            <a:off x="20632363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26D27F-DB2E-2423-A467-4DA46D14CFFC}"/>
              </a:ext>
            </a:extLst>
          </p:cNvPr>
          <p:cNvSpPr txBox="1"/>
          <p:nvPr/>
        </p:nvSpPr>
        <p:spPr>
          <a:xfrm>
            <a:off x="21614275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3A852-24B9-D1BA-F335-FD6B4AF37ABF}"/>
              </a:ext>
            </a:extLst>
          </p:cNvPr>
          <p:cNvSpPr txBox="1"/>
          <p:nvPr/>
        </p:nvSpPr>
        <p:spPr>
          <a:xfrm>
            <a:off x="16149883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4AFA0-0FC6-CEEC-BAF4-24F53685A055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8845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C31C6991-CB08-D9F0-0A6A-BD9155925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34" b="36234"/>
          <a:stretch/>
        </p:blipFill>
        <p:spPr bwMode="auto">
          <a:xfrm>
            <a:off x="0" y="776520"/>
            <a:ext cx="12192000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7F7964-29AD-AC42-F9E7-F9F25E295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98" t="225" r="575" b="-225"/>
          <a:stretch/>
        </p:blipFill>
        <p:spPr bwMode="auto">
          <a:xfrm>
            <a:off x="-12371667" y="431964"/>
            <a:ext cx="10087251" cy="571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5" t="17649" r="-10983" b="180"/>
          <a:stretch/>
        </p:blipFill>
        <p:spPr bwMode="auto">
          <a:xfrm>
            <a:off x="3143250" y="431964"/>
            <a:ext cx="5905500" cy="57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7F3BF9-8CD6-C257-A79C-5E5D58B6D1D1}"/>
              </a:ext>
            </a:extLst>
          </p:cNvPr>
          <p:cNvSpPr txBox="1"/>
          <p:nvPr/>
        </p:nvSpPr>
        <p:spPr>
          <a:xfrm>
            <a:off x="-12371667" y="6175332"/>
            <a:ext cx="1447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504666" y="6084273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C22E23-6C53-0ECA-61BD-7281ED3691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t="8309" b="8309"/>
          <a:stretch/>
        </p:blipFill>
        <p:spPr>
          <a:xfrm>
            <a:off x="0" y="431964"/>
            <a:ext cx="12191999" cy="575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CF7517-7E07-B5C4-8B0A-6751C5ADAF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25" t="15431" r="66459" b="16213"/>
          <a:stretch/>
        </p:blipFill>
        <p:spPr>
          <a:xfrm>
            <a:off x="1447800" y="625215"/>
            <a:ext cx="3183634" cy="513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A9BF77-9A18-9CCF-EBD0-CE54BE6FF3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697" t="15431" r="39487" b="16213"/>
          <a:stretch/>
        </p:blipFill>
        <p:spPr>
          <a:xfrm>
            <a:off x="4833579" y="625215"/>
            <a:ext cx="3183634" cy="5139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B8076-ECB4-08E3-0C81-84DE852B7C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219" t="15431" r="8965" b="16213"/>
          <a:stretch/>
        </p:blipFill>
        <p:spPr>
          <a:xfrm>
            <a:off x="8219359" y="625215"/>
            <a:ext cx="3183634" cy="5139844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 l="24325" t="139" r="52665" b="16367"/>
          <a:stretch/>
        </p:blipFill>
        <p:spPr bwMode="auto">
          <a:xfrm>
            <a:off x="14730047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l="36221" r="36221"/>
          <a:stretch/>
        </p:blipFill>
        <p:spPr bwMode="auto">
          <a:xfrm>
            <a:off x="19315240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20297152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14532128" y="6172200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F91CBA-A234-CEA3-E0AA-E26266B27814}"/>
              </a:ext>
            </a:extLst>
          </p:cNvPr>
          <p:cNvSpPr/>
          <p:nvPr/>
        </p:nvSpPr>
        <p:spPr>
          <a:xfrm>
            <a:off x="-12427594" y="419100"/>
            <a:ext cx="10087251" cy="57311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78F75D-E621-2950-7249-C329AD33D3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19" t="5598" r="54310" b="5329"/>
          <a:stretch/>
        </p:blipFill>
        <p:spPr>
          <a:xfrm>
            <a:off x="-11458755" y="776521"/>
            <a:ext cx="3570454" cy="50292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D6774-A767-3ABE-D025-2B140CA20CF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423" t="5463" r="13006" b="5463"/>
          <a:stretch/>
        </p:blipFill>
        <p:spPr>
          <a:xfrm>
            <a:off x="-6584428" y="776522"/>
            <a:ext cx="3570450" cy="502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E8CDFB-E9D9-9679-2F8F-65B5B604601D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171018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DFE0AF-A642-B829-3B95-933214364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e Psychology Meaning in Graphic Design Infographic Blog">
            <a:extLst>
              <a:ext uri="{FF2B5EF4-FFF2-40B4-BE49-F238E27FC236}">
                <a16:creationId xmlns:a16="http://schemas.microsoft.com/office/drawing/2014/main" id="{4694C750-2892-231C-045A-C6EA07ED7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625" t="17649" r="-10983" b="180"/>
          <a:stretch/>
        </p:blipFill>
        <p:spPr bwMode="auto">
          <a:xfrm>
            <a:off x="-9768078" y="431964"/>
            <a:ext cx="5905500" cy="574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86650-DF68-C845-4BCE-9275B9E3CC93}"/>
              </a:ext>
            </a:extLst>
          </p:cNvPr>
          <p:cNvSpPr txBox="1"/>
          <p:nvPr/>
        </p:nvSpPr>
        <p:spPr>
          <a:xfrm>
            <a:off x="-12406662" y="6096800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Offside" panose="02000503040000020004" pitchFamily="2" charset="77"/>
              </a:rPr>
              <a:t>Shape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4795" t="205" r="-518" b="9958"/>
          <a:stretch/>
        </p:blipFill>
        <p:spPr bwMode="auto">
          <a:xfrm>
            <a:off x="1447800" y="431964"/>
            <a:ext cx="10261040" cy="56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36221" r="36221"/>
          <a:stretch/>
        </p:blipFill>
        <p:spPr bwMode="auto">
          <a:xfrm>
            <a:off x="13156640" y="682668"/>
            <a:ext cx="2691034" cy="549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14138552" y="6189134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1249881" y="6078348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5D2FA-9BE1-4FFE-674F-05B56DCD9F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</a14:imgLayer>
                </a14:imgProps>
              </a:ext>
            </a:extLst>
          </a:blip>
          <a:srcRect t="8309" b="8309"/>
          <a:stretch/>
        </p:blipFill>
        <p:spPr>
          <a:xfrm>
            <a:off x="-13164437" y="431964"/>
            <a:ext cx="12191999" cy="5800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24AE8-D7EA-6220-5ABA-479A2B544C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25" t="15431" r="66459" b="16213"/>
          <a:stretch/>
        </p:blipFill>
        <p:spPr>
          <a:xfrm>
            <a:off x="-11716637" y="625215"/>
            <a:ext cx="3183634" cy="5139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664B2-9237-96FD-FF98-90C4F122A0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697" t="15431" r="39487" b="16213"/>
          <a:stretch/>
        </p:blipFill>
        <p:spPr>
          <a:xfrm>
            <a:off x="-8330858" y="625215"/>
            <a:ext cx="3183634" cy="5139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BB7D8-73A2-E297-46F6-95F7FDA1081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7219" t="15431" r="8965" b="16213"/>
          <a:stretch/>
        </p:blipFill>
        <p:spPr>
          <a:xfrm>
            <a:off x="-4945078" y="625215"/>
            <a:ext cx="3183634" cy="51398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CA3EBF-7FFB-BFB5-8FCD-9E0FB85C06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/>
                    </a14:imgEffect>
                  </a14:imgLayer>
                </a14:imgProps>
              </a:ext>
            </a:extLst>
          </a:blip>
          <a:srcRect l="8471" t="6394" r="5482" b="9382"/>
          <a:stretch/>
        </p:blipFill>
        <p:spPr>
          <a:xfrm>
            <a:off x="1447800" y="428832"/>
            <a:ext cx="10261040" cy="56495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BFE4EB-CBDA-0F9E-75FA-560069DED136}"/>
              </a:ext>
            </a:extLst>
          </p:cNvPr>
          <p:cNvSpPr txBox="1"/>
          <p:nvPr/>
        </p:nvSpPr>
        <p:spPr>
          <a:xfrm rot="16200000">
            <a:off x="-834689" y="2106776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Typography + Photo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Dramatic composition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EBE270-0F92-43F3-4D4B-6296E0A2EB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486" t="6755" r="54616" b="9470"/>
          <a:stretch/>
        </p:blipFill>
        <p:spPr>
          <a:xfrm>
            <a:off x="2180385" y="741216"/>
            <a:ext cx="3580940" cy="5060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ECE151-554B-3263-C6C7-8B7992C5C19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391" t="8185" r="15253" b="8009"/>
          <a:stretch/>
        </p:blipFill>
        <p:spPr>
          <a:xfrm>
            <a:off x="6493910" y="773268"/>
            <a:ext cx="3580939" cy="50607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C44FCF-03C5-38E6-E12F-A61FB9438F2F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82756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3FDD7856-7F85-EC45-89A5-4D828D042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A8AD6E2E-4420-1E52-B8DD-FB1477CA4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4795" t="205" r="-518" b="9958"/>
          <a:stretch/>
        </p:blipFill>
        <p:spPr bwMode="auto">
          <a:xfrm>
            <a:off x="-11327948" y="431964"/>
            <a:ext cx="10261040" cy="5649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r="60" b="1468"/>
          <a:stretch/>
        </p:blipFill>
        <p:spPr bwMode="auto">
          <a:xfrm>
            <a:off x="1447799" y="431964"/>
            <a:ext cx="9758917" cy="57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593238" y="6078348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330BE-6E19-B07A-DB00-5200A9226224}"/>
              </a:ext>
            </a:extLst>
          </p:cNvPr>
          <p:cNvSpPr txBox="1"/>
          <p:nvPr/>
        </p:nvSpPr>
        <p:spPr>
          <a:xfrm>
            <a:off x="-11525867" y="6078348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Typography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45E96-A0EC-9B29-5AB3-BDD7B0DB3E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8471" t="6394" r="5482" b="9382"/>
          <a:stretch/>
        </p:blipFill>
        <p:spPr>
          <a:xfrm>
            <a:off x="-11396657" y="428832"/>
            <a:ext cx="10261040" cy="5649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515599-A923-DF90-5541-C059153B66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486" t="6755" r="54616" b="9470"/>
          <a:stretch/>
        </p:blipFill>
        <p:spPr>
          <a:xfrm>
            <a:off x="-10664072" y="741216"/>
            <a:ext cx="3580940" cy="5060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C31E6-FCAD-14C7-6006-A43E895E617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391" t="8185" r="15253" b="8009"/>
          <a:stretch/>
        </p:blipFill>
        <p:spPr>
          <a:xfrm>
            <a:off x="-6350547" y="773268"/>
            <a:ext cx="3580939" cy="5060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EA26ED-7513-A2D4-C855-641C041F39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176" t="11505" r="8793" b="14357"/>
          <a:stretch/>
        </p:blipFill>
        <p:spPr>
          <a:xfrm>
            <a:off x="13156640" y="682668"/>
            <a:ext cx="2691034" cy="5489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1F039-8298-900C-2F4A-352E5D982919}"/>
              </a:ext>
            </a:extLst>
          </p:cNvPr>
          <p:cNvSpPr txBox="1"/>
          <p:nvPr/>
        </p:nvSpPr>
        <p:spPr>
          <a:xfrm>
            <a:off x="14138552" y="6189134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Texture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CC8D3-81FB-8409-D978-A4752FAFB204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A487FD-B656-021C-98A9-B8619E19714E}"/>
              </a:ext>
            </a:extLst>
          </p:cNvPr>
          <p:cNvSpPr txBox="1"/>
          <p:nvPr/>
        </p:nvSpPr>
        <p:spPr>
          <a:xfrm rot="16200000">
            <a:off x="-13686998" y="2106777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Typography + Photo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Dramatic composition</a:t>
            </a:r>
          </a:p>
        </p:txBody>
      </p:sp>
    </p:spTree>
    <p:extLst>
      <p:ext uri="{BB962C8B-B14F-4D97-AF65-F5344CB8AC3E}">
        <p14:creationId xmlns:p14="http://schemas.microsoft.com/office/powerpoint/2010/main" val="299111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3FDD7856-7F85-EC45-89A5-4D828D042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13076" b="13076"/>
          <a:stretch/>
        </p:blipFill>
        <p:spPr bwMode="auto">
          <a:xfrm>
            <a:off x="0" y="741216"/>
            <a:ext cx="12192000" cy="506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CD6A54D-51E0-74E9-5FD5-C431CE453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r="60" b="1468"/>
          <a:stretch/>
        </p:blipFill>
        <p:spPr bwMode="auto">
          <a:xfrm>
            <a:off x="-10723557" y="431964"/>
            <a:ext cx="9758917" cy="57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56C8EF8-BDFF-B4DA-F249-2EDCD44174B3}"/>
              </a:ext>
            </a:extLst>
          </p:cNvPr>
          <p:cNvSpPr txBox="1"/>
          <p:nvPr/>
        </p:nvSpPr>
        <p:spPr>
          <a:xfrm>
            <a:off x="-11578118" y="6078348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Colors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E1F039-8298-900C-2F4A-352E5D982919}"/>
              </a:ext>
            </a:extLst>
          </p:cNvPr>
          <p:cNvSpPr txBox="1"/>
          <p:nvPr/>
        </p:nvSpPr>
        <p:spPr>
          <a:xfrm>
            <a:off x="199528" y="6189134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Offside" panose="02000503040000020004" pitchFamily="2" charset="77"/>
              </a:rPr>
              <a:t>Texture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CC8D3-81FB-8409-D978-A4752FAFB204}"/>
              </a:ext>
            </a:extLst>
          </p:cNvPr>
          <p:cNvSpPr txBox="1"/>
          <p:nvPr/>
        </p:nvSpPr>
        <p:spPr>
          <a:xfrm>
            <a:off x="9148792" y="-80604"/>
            <a:ext cx="24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Offside" panose="02000503040000020004" pitchFamily="2" charset="77"/>
              </a:rPr>
              <a:t>Elements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89A1D-33F5-5F58-173C-07A2190B5DEF}"/>
              </a:ext>
            </a:extLst>
          </p:cNvPr>
          <p:cNvSpPr txBox="1"/>
          <p:nvPr/>
        </p:nvSpPr>
        <p:spPr>
          <a:xfrm rot="16200000">
            <a:off x="-245054" y="1764408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Offside" panose="02000503040000020004" pitchFamily="2" charset="77"/>
              </a:rPr>
              <a:t>Pattern Design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A26ED-7513-A2D4-C855-641C041F3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21" t="10853" r="6526" b="14169"/>
          <a:stretch/>
        </p:blipFill>
        <p:spPr>
          <a:xfrm>
            <a:off x="1409700" y="431964"/>
            <a:ext cx="9986846" cy="574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15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148</Words>
  <Application>Microsoft Office PowerPoint</Application>
  <PresentationFormat>Widescreen</PresentationFormat>
  <Paragraphs>82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Chivo</vt:lpstr>
      <vt:lpstr>Hiragino Kaku Gothic StdN W8</vt:lpstr>
      <vt:lpstr>Muli</vt:lpstr>
      <vt:lpstr>Offside</vt:lpstr>
      <vt:lpstr>Roboto Slab Light</vt:lpstr>
      <vt:lpstr>Office Theme</vt:lpstr>
      <vt:lpstr>PowerPoint Presentation</vt:lpstr>
      <vt:lpstr>PowerPoint Presentation</vt:lpstr>
      <vt:lpstr>Graphic design is an art – an expression of one’s aesthetic.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SANDIP SHRESTHA</dc:creator>
  <cp:lastModifiedBy>romiya dangol</cp:lastModifiedBy>
  <cp:revision>289</cp:revision>
  <dcterms:created xsi:type="dcterms:W3CDTF">2023-02-18T16:24:35Z</dcterms:created>
  <dcterms:modified xsi:type="dcterms:W3CDTF">2023-02-24T04:55:51Z</dcterms:modified>
</cp:coreProperties>
</file>